
<file path=[Content_Types].xml><?xml version="1.0" encoding="utf-8"?>
<Types xmlns="http://schemas.openxmlformats.org/package/2006/content-types">
  <Override PartName="/ppt/diagrams/colors22.xml" ContentType="application/vnd.openxmlformats-officedocument.drawingml.diagramColors+xml"/>
  <Override PartName="/ppt/notesSlides/notesSlide2.xml" ContentType="application/vnd.openxmlformats-officedocument.presentationml.notesSlide+xml"/>
  <Override PartName="/ppt/slides/slide36.xml" ContentType="application/vnd.openxmlformats-officedocument.presentationml.slide+xml"/>
  <Override PartName="/ppt/diagrams/colors11.xml" ContentType="application/vnd.openxmlformats-officedocument.drawingml.diagramColors+xml"/>
  <Override PartName="/ppt/diagrams/data24.xml" ContentType="application/vnd.openxmlformats-officedocument.drawingml.diagramData+xml"/>
  <Override PartName="/ppt/slides/slide25.xml" ContentType="application/vnd.openxmlformats-officedocument.presentationml.slid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diagrams/quickStyle17.xml" ContentType="application/vnd.openxmlformats-officedocument.drawingml.diagramStyle+xml"/>
  <Override PartName="/ppt/diagrams/drawing18.xml" ContentType="application/vnd.ms-office.drawingml.diagramDrawing+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diagrams/layout17.xml" ContentType="application/vnd.openxmlformats-officedocument.drawingml.diagramLayout+xml"/>
  <Override PartName="/ppt/diagrams/quickStyle24.xml" ContentType="application/vnd.openxmlformats-officedocument.drawingml.diagramStyle+xml"/>
  <Override PartName="/ppt/diagrams/colors8.xml" ContentType="application/vnd.openxmlformats-officedocument.drawingml.diagramColors+xml"/>
  <Override PartName="/ppt/diagrams/quickStyle13.xml" ContentType="application/vnd.openxmlformats-officedocument.drawingml.diagramStyle+xml"/>
  <Override PartName="/ppt/diagrams/drawing14.xml" ContentType="application/vnd.ms-office.drawingml.diagramDrawing+xml"/>
  <Override PartName="/ppt/charts/chart7.xml" ContentType="application/vnd.openxmlformats-officedocument.drawingml.chart+xml"/>
  <Override PartName="/ppt/diagrams/layout1.xml" ContentType="application/vnd.openxmlformats-officedocument.drawingml.diagramLayout+xml"/>
  <Override PartName="/ppt/diagrams/data2.xml" ContentType="application/vnd.openxmlformats-officedocument.drawingml.diagramData+xml"/>
  <Override PartName="/ppt/diagrams/drawing7.xml" ContentType="application/vnd.ms-office.drawingml.diagramDrawing+xml"/>
  <Default Extension="xlsx" ContentType="application/vnd.openxmlformats-officedocument.spreadsheetml.sheet"/>
  <Override PartName="/ppt/charts/chart3.xml" ContentType="application/vnd.openxmlformats-officedocument.drawingml.chart+xml"/>
  <Override PartName="/ppt/diagrams/layout13.xml" ContentType="application/vnd.openxmlformats-officedocument.drawingml.diagramLayout+xml"/>
  <Override PartName="/ppt/diagrams/quickStyle20.xml" ContentType="application/vnd.openxmlformats-officedocument.drawingml.diagramStyle+xml"/>
  <Override PartName="/ppt/diagrams/drawing21.xml" ContentType="application/vnd.ms-office.drawingml.diagramDrawing+xml"/>
  <Override PartName="/ppt/diagrams/layout24.xml" ContentType="application/vnd.openxmlformats-officedocument.drawingml.diagramLayout+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drawing10.xml" ContentType="application/vnd.ms-office.drawingml.diagramDrawing+xml"/>
  <Override PartName="/ppt/diagrams/colors16.xml" ContentType="application/vnd.openxmlformats-officedocument.drawingml.diagramColors+xml"/>
  <Override PartName="/ppt/diagrams/data18.xml" ContentType="application/vnd.openxmlformats-officedocument.drawingml.diagramData+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drawing3.xml" ContentType="application/vnd.ms-office.drawingml.diagramDrawing+xml"/>
  <Override PartName="/ppt/diagrams/colors12.xml" ContentType="application/vnd.openxmlformats-officedocument.drawingml.diagramColors+xml"/>
  <Override PartName="/ppt/diagrams/layout20.xml" ContentType="application/vnd.openxmlformats-officedocument.drawingml.diagramLayout+xml"/>
  <Override PartName="/ppt/diagrams/colors23.xml" ContentType="application/vnd.openxmlformats-officedocument.drawingml.diagramColors+xml"/>
  <Override PartName="/ppt/charts/style1.xml" ContentType="application/vnd.ms-office.chartstyl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diagrams/drawing19.xml" ContentType="application/vnd.ms-office.drawingml.diagramDrawing+xml"/>
  <Override PartName="/ppt/diagrams/data21.xml" ContentType="application/vnd.openxmlformats-officedocument.drawingml.diagramData+xml"/>
  <Default Extension="emf" ContentType="image/x-emf"/>
  <Override PartName="/ppt/presentation.xml" ContentType="application/vnd.openxmlformats-officedocument.presentationml.presentation.main+xml"/>
  <Override PartName="/ppt/slides/slide22.xml" ContentType="application/vnd.openxmlformats-officedocument.presentationml.slide+xml"/>
  <Override PartName="/ppt/diagrams/layout6.xml" ContentType="application/vnd.openxmlformats-officedocument.drawingml.diagramLayout+xml"/>
  <Override PartName="/ppt/diagrams/data10.xml" ContentType="application/vnd.openxmlformats-officedocument.drawingml.diagramData+xml"/>
  <Override PartName="/ppt/diagrams/quickStyle18.xml" ContentType="application/vnd.openxmlformats-officedocument.drawingml.diagramStyle+xml"/>
  <Override PartName="/ppt/tags/tag1.xml" ContentType="application/vnd.openxmlformats-officedocument.presentationml.tags+xml"/>
  <Override PartName="/docProps/app.xml" ContentType="application/vnd.openxmlformats-officedocument.extended-properties+xml"/>
  <Override PartName="/ppt/charts/colors3.xml" ContentType="application/vnd.ms-office.chartcolorstyle+xml"/>
  <Override PartName="/ppt/slides/slide11.xml" ContentType="application/vnd.openxmlformats-officedocument.presentationml.slide+xml"/>
  <Override PartName="/ppt/slides/slide40.xml" ContentType="application/vnd.openxmlformats-officedocument.presentationml.slide+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drawing15.xml" ContentType="application/vnd.ms-office.drawingml.diagramDrawing+xml"/>
  <Override PartName="/ppt/diagrams/layout18.xml" ContentType="application/vnd.openxmlformats-officedocument.drawingml.diagramLayout+xml"/>
  <Override PartName="/ppt/charts/chart8.xml" ContentType="application/vnd.openxmlformats-officedocument.drawingml.char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rawing8.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drawing11.xml" ContentType="application/vnd.ms-office.drawingml.diagramDrawing+xml"/>
  <Override PartName="/ppt/diagrams/layout14.xml" ContentType="application/vnd.openxmlformats-officedocument.drawingml.diagramLayout+xml"/>
  <Override PartName="/ppt/diagrams/colors17.xml" ContentType="application/vnd.openxmlformats-officedocument.drawingml.diagramColors+xml"/>
  <Override PartName="/ppt/diagrams/quickStyle21.xml" ContentType="application/vnd.openxmlformats-officedocument.drawingml.diagramStyle+xml"/>
  <Override PartName="/ppt/diagrams/drawing22.xml" ContentType="application/vnd.ms-office.drawingml.diagramDrawing+xml"/>
  <Override PartName="/ppt/charts/chart4.xml" ContentType="application/vnd.openxmlformats-officedocument.drawingml.chart+xml"/>
  <Override PartName="/ppt/diagrams/drawing4.xml" ContentType="application/vnd.ms-office.drawingml.diagramDrawing+xml"/>
  <Override PartName="/ppt/diagrams/data19.xml" ContentType="application/vnd.openxmlformats-officedocument.drawingml.diagramData+xml"/>
  <Override PartName="/ppt/diagrams/layout21.xml" ContentType="application/vnd.openxmlformats-officedocument.drawingml.diagramLayout+xml"/>
  <Override PartName="/ppt/diagrams/colors24.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charts/style2.xml" ContentType="application/vnd.ms-office.chart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diagrams/data15.xml" ContentType="application/vnd.openxmlformats-officedocument.drawingml.diagramData+xml"/>
  <Override PartName="/ppt/diagrams/colors20.xml" ContentType="application/vnd.openxmlformats-officedocument.drawingml.diagramColors+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diagrams/data11.xml" ContentType="application/vnd.openxmlformats-officedocument.drawingml.diagramData+xml"/>
  <Override PartName="/ppt/diagrams/quickStyle19.xml" ContentType="application/vnd.openxmlformats-officedocument.drawingml.diagramStyle+xml"/>
  <Override PartName="/ppt/diagrams/data22.xml" ContentType="application/vnd.openxmlformats-officedocument.drawingml.diagramData+xml"/>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diagrams/quickStyle15.xml" ContentType="application/vnd.openxmlformats-officedocument.drawingml.diagramStyle+xml"/>
  <Override PartName="/ppt/diagrams/drawing16.xml" ContentType="application/vnd.ms-office.drawingml.diagramDrawing+xml"/>
  <Override PartName="/ppt/diagrams/layout19.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drawing9.xml" ContentType="application/vnd.ms-office.drawingml.diagramDrawing+xml"/>
  <Override PartName="/ppt/diagrams/layout15.xml" ContentType="application/vnd.openxmlformats-officedocument.drawingml.diagramLayout+xml"/>
  <Override PartName="/ppt/diagrams/quickStyle22.xml" ContentType="application/vnd.openxmlformats-officedocument.drawingml.diagramStyle+xml"/>
  <Override PartName="/ppt/diagrams/drawing23.xml" ContentType="application/vnd.ms-office.drawingml.diagramDrawing+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diagrams/colors18.xml" ContentType="application/vnd.openxmlformats-officedocument.drawingml.diagramColors+xml"/>
  <Override PartName="/ppt/charts/chart5.xml" ContentType="application/vnd.openxmlformats-officedocument.drawingml.chart+xml"/>
  <Override PartName="/ppt/slides/slide7.xml" ContentType="application/vnd.openxmlformats-officedocument.presentationml.slide+xml"/>
  <Override PartName="/ppt/slideLayouts/slideLayout9.xml" ContentType="application/vnd.openxmlformats-officedocument.presentationml.slideLayout+xml"/>
  <Override PartName="/ppt/diagrams/drawing5.xml" ContentType="application/vnd.ms-office.drawingml.diagramDrawing+xml"/>
  <Override PartName="/ppt/charts/chart1.xml" ContentType="application/vnd.openxmlformats-officedocument.drawingml.chart+xml"/>
  <Override PartName="/ppt/diagrams/layout11.xml" ContentType="application/vnd.openxmlformats-officedocument.drawingml.diagramLayout+xml"/>
  <Override PartName="/ppt/diagrams/colors14.xml" ContentType="application/vnd.openxmlformats-officedocument.drawingml.diagramColors+xml"/>
  <Override PartName="/ppt/diagrams/layout22.xml" ContentType="application/vnd.openxmlformats-officedocument.drawingml.diagramLayout+xml"/>
  <Override PartName="/ppt/charts/style3.xml" ContentType="application/vnd.ms-office.chartstyle+xml"/>
  <Override PartName="/ppt/slides/slide28.xml" ContentType="application/vnd.openxmlformats-officedocument.presentationml.slide+xml"/>
  <Override PartName="/ppt/slides/slide39.xml" ContentType="application/vnd.openxmlformats-officedocument.presentationml.slide+xml"/>
  <Override PartName="/ppt/diagrams/colors2.xml" ContentType="application/vnd.openxmlformats-officedocument.drawingml.diagramColors+xml"/>
  <Override PartName="/ppt/diagrams/quickStyle5.xml" ContentType="application/vnd.openxmlformats-officedocument.drawingml.diagramStyle+xml"/>
  <Override PartName="/ppt/diagrams/data16.xml" ContentType="application/vnd.openxmlformats-officedocument.drawingml.diagramData+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diagrams/colors10.xml" ContentType="application/vnd.openxmlformats-officedocument.drawingml.diagramColors+xml"/>
  <Override PartName="/ppt/diagrams/colors21.xml" ContentType="application/vnd.openxmlformats-officedocument.drawingml.diagramColors+xml"/>
  <Override PartName="/ppt/diagrams/data23.xml" ContentType="application/vnd.openxmlformats-officedocument.drawingml.diagramData+xml"/>
  <Override PartName="/ppt/drawings/drawing1.xml" ContentType="application/vnd.openxmlformats-officedocument.drawingml.chartshapes+xml"/>
  <Override PartName="/ppt/slides/slide24.xml" ContentType="application/vnd.openxmlformats-officedocument.presentationml.slide+xml"/>
  <Override PartName="/ppt/slides/slide35.xml" ContentType="application/vnd.openxmlformats-officedocument.presentationml.slide+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diagrams/data9.xml" ContentType="application/vnd.openxmlformats-officedocument.drawingml.diagramData+xml"/>
  <Override PartName="/ppt/diagrams/quickStyle16.xml" ContentType="application/vnd.openxmlformats-officedocument.drawingml.diagramStyle+xml"/>
  <Override PartName="/ppt/diagrams/drawing17.xml" ContentType="application/vnd.ms-office.drawingml.diagramDrawing+xml"/>
  <Override PartName="/ppt/slides/slide20.xml" ContentType="application/vnd.openxmlformats-officedocument.presentationml.slide+xml"/>
  <Override PartName="/ppt/diagrams/layout4.xml" ContentType="application/vnd.openxmlformats-officedocument.drawingml.diagramLayout+xml"/>
  <Override PartName="/ppt/charts/colors1.xml" ContentType="application/vnd.ms-office.chartcolorstyle+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drawing13.xml" ContentType="application/vnd.ms-office.drawingml.diagramDrawing+xml"/>
  <Override PartName="/ppt/diagrams/layout16.xml" ContentType="application/vnd.openxmlformats-officedocument.drawingml.diagramLayout+xml"/>
  <Override PartName="/ppt/diagrams/colors19.xml" ContentType="application/vnd.openxmlformats-officedocument.drawingml.diagramColors+xml"/>
  <Override PartName="/ppt/diagrams/quickStyle23.xml" ContentType="application/vnd.openxmlformats-officedocument.drawingml.diagramStyle+xml"/>
  <Override PartName="/ppt/diagrams/drawing24.xml" ContentType="application/vnd.ms-office.drawingml.diagramDrawing+xml"/>
  <Override PartName="/ppt/charts/chart6.xml" ContentType="application/vnd.openxmlformats-officedocument.drawingml.chart+xml"/>
  <Override PartName="/ppt/diagrams/drawing6.xml" ContentType="application/vnd.ms-office.drawingml.diagramDrawing+xml"/>
  <Override PartName="/ppt/diagrams/drawing20.xml" ContentType="application/vnd.ms-office.drawingml.diagramDrawing+xml"/>
  <Override PartName="/ppt/diagrams/layout23.xml" ContentType="application/vnd.openxmlformats-officedocument.drawingml.diagramLayout+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charts/chart2.xml" ContentType="application/vnd.openxmlformats-officedocument.drawingml.chart+xml"/>
  <Override PartName="/ppt/diagrams/layout12.xml" ContentType="application/vnd.openxmlformats-officedocument.drawingml.diagramLayout+xml"/>
  <Override PartName="/ppt/diagrams/colors15.xml" ContentType="application/vnd.openxmlformats-officedocument.drawingml.diagramColors+xml"/>
  <Override PartName="/ppt/slides/slide29.xml" ContentType="application/vnd.openxmlformats-officedocument.presentationml.slide+xml"/>
  <Override PartName="/ppt/diagrams/drawing2.xml" ContentType="application/vnd.ms-office.drawingml.diagramDrawing+xml"/>
  <Override PartName="/ppt/diagrams/data17.xml" ContentType="application/vnd.openxmlformats-officedocument.drawingml.diagramData+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43.xml" ContentType="application/vnd.openxmlformats-officedocument.presentationml.slide+xml"/>
  <Override PartName="/ppt/theme/theme1.xml" ContentType="application/vnd.openxmlformats-officedocument.theme+xml"/>
  <Override PartName="/ppt/slides/slide32.xml" ContentType="application/vnd.openxmlformats-officedocument.presentationml.slide+xml"/>
  <Override PartName="/ppt/diagrams/data20.xml" ContentType="application/vnd.openxmlformats-officedocument.drawingml.diagramData+xml"/>
  <Override PartName="/ppt/charts/colors2.xml" ContentType="application/vnd.ms-office.chartcolor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84" r:id="rId1"/>
  </p:sldMasterIdLst>
  <p:notesMasterIdLst>
    <p:notesMasterId r:id="rId48"/>
  </p:notesMasterIdLst>
  <p:sldIdLst>
    <p:sldId id="256" r:id="rId2"/>
    <p:sldId id="290" r:id="rId3"/>
    <p:sldId id="369" r:id="rId4"/>
    <p:sldId id="258" r:id="rId5"/>
    <p:sldId id="344" r:id="rId6"/>
    <p:sldId id="430" r:id="rId7"/>
    <p:sldId id="340" r:id="rId8"/>
    <p:sldId id="446" r:id="rId9"/>
    <p:sldId id="263" r:id="rId10"/>
    <p:sldId id="443" r:id="rId11"/>
    <p:sldId id="442" r:id="rId12"/>
    <p:sldId id="320" r:id="rId13"/>
    <p:sldId id="264" r:id="rId14"/>
    <p:sldId id="294" r:id="rId15"/>
    <p:sldId id="266" r:id="rId16"/>
    <p:sldId id="296" r:id="rId17"/>
    <p:sldId id="444" r:id="rId18"/>
    <p:sldId id="268" r:id="rId19"/>
    <p:sldId id="416" r:id="rId20"/>
    <p:sldId id="448" r:id="rId21"/>
    <p:sldId id="437" r:id="rId22"/>
    <p:sldId id="351" r:id="rId23"/>
    <p:sldId id="436" r:id="rId24"/>
    <p:sldId id="271" r:id="rId25"/>
    <p:sldId id="449" r:id="rId26"/>
    <p:sldId id="425" r:id="rId27"/>
    <p:sldId id="272" r:id="rId28"/>
    <p:sldId id="299" r:id="rId29"/>
    <p:sldId id="433" r:id="rId30"/>
    <p:sldId id="450" r:id="rId31"/>
    <p:sldId id="438" r:id="rId32"/>
    <p:sldId id="439" r:id="rId33"/>
    <p:sldId id="451" r:id="rId34"/>
    <p:sldId id="387" r:id="rId35"/>
    <p:sldId id="393" r:id="rId36"/>
    <p:sldId id="434" r:id="rId37"/>
    <p:sldId id="435" r:id="rId38"/>
    <p:sldId id="447" r:id="rId39"/>
    <p:sldId id="307" r:id="rId40"/>
    <p:sldId id="308" r:id="rId41"/>
    <p:sldId id="309" r:id="rId42"/>
    <p:sldId id="310" r:id="rId43"/>
    <p:sldId id="311" r:id="rId44"/>
    <p:sldId id="319" r:id="rId45"/>
    <p:sldId id="318" r:id="rId46"/>
    <p:sldId id="327" r:id="rId47"/>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27A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Estilo temático 1 - Énfasis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27F97BB-C833-4FB7-BDE5-3F7075034690}" styleName="Estilo temático 2 - Énfasis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12C8C85-51F0-491E-9774-3900AFEF0FD7}" styleName="Estilo claro 2 - Acento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43" autoAdjust="0"/>
    <p:restoredTop sz="93021" autoAdjust="0"/>
  </p:normalViewPr>
  <p:slideViewPr>
    <p:cSldViewPr>
      <p:cViewPr>
        <p:scale>
          <a:sx n="80" d="100"/>
          <a:sy n="80" d="100"/>
        </p:scale>
        <p:origin x="-72" y="-6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70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Hoja_de_c_lculo_de_Microsoft_Office_Excel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Hoja_de_c_lculo_de_Microsoft_Office_Excel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Hoja_de_c_lculo_de_Microsoft_Office_Excel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Hoja_de_c_lculo_de_Microsoft_Office_Excel4.xlsx"/></Relationships>
</file>

<file path=ppt/charts/_rels/chart5.xml.rels><?xml version="1.0" encoding="UTF-8" standalone="yes"?>
<Relationships xmlns="http://schemas.openxmlformats.org/package/2006/relationships"><Relationship Id="rId1" Type="http://schemas.openxmlformats.org/officeDocument/2006/relationships/package" Target="../embeddings/Hoja_de_c_lculo_de_Microsoft_Office_Excel5.xlsx"/></Relationships>
</file>

<file path=ppt/charts/_rels/chart6.xml.rels><?xml version="1.0" encoding="UTF-8" standalone="yes"?>
<Relationships xmlns="http://schemas.openxmlformats.org/package/2006/relationships"><Relationship Id="rId1" Type="http://schemas.openxmlformats.org/officeDocument/2006/relationships/package" Target="../embeddings/Hoja_de_c_lculo_de_Microsoft_Office_Excel6.xlsx"/></Relationships>
</file>

<file path=ppt/charts/_rels/chart7.xml.rels><?xml version="1.0" encoding="UTF-8" standalone="yes"?>
<Relationships xmlns="http://schemas.openxmlformats.org/package/2006/relationships"><Relationship Id="rId1" Type="http://schemas.openxmlformats.org/officeDocument/2006/relationships/package" Target="../embeddings/Hoja_de_c_lculo_de_Microsoft_Office_Excel7.xlsx"/></Relationships>
</file>

<file path=ppt/charts/_rels/chart8.xml.rels><?xml version="1.0" encoding="UTF-8" standalone="yes"?>
<Relationships xmlns="http://schemas.openxmlformats.org/package/2006/relationships"><Relationship Id="rId1" Type="http://schemas.openxmlformats.org/officeDocument/2006/relationships/package" Target="../embeddings/Hoja_de_c_lculo_de_Microsoft_Office_Excel8.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s-CO"/>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es-CO" dirty="0"/>
              <a:t>Ejecutados por los Municipios vigencia 2013 </a:t>
            </a:r>
          </a:p>
        </c:rich>
      </c:tx>
      <c:layout/>
      <c:spPr>
        <a:noFill/>
        <a:ln>
          <a:noFill/>
        </a:ln>
        <a:effectLst/>
      </c:spPr>
    </c:title>
    <c:view3D>
      <c:rotX val="50"/>
      <c:depthPercent val="100"/>
      <c:perspective val="30"/>
    </c:view3D>
    <c:floor>
      <c:spPr>
        <a:noFill/>
        <a:ln>
          <a:noFill/>
        </a:ln>
        <a:effectLst/>
        <a:sp3d/>
      </c:spPr>
    </c:floor>
    <c:sideWall>
      <c:spPr>
        <a:noFill/>
        <a:ln>
          <a:noFill/>
        </a:ln>
        <a:effectLst/>
        <a:sp3d/>
      </c:spPr>
    </c:sideWall>
    <c:backWall>
      <c:spPr>
        <a:noFill/>
        <a:ln>
          <a:noFill/>
        </a:ln>
        <a:effectLst/>
        <a:sp3d/>
      </c:spPr>
    </c:backWall>
    <c:plotArea>
      <c:layout/>
      <c:pie3DChart>
        <c:varyColors val="1"/>
        <c:ser>
          <c:idx val="0"/>
          <c:order val="0"/>
          <c:dPt>
            <c:idx val="0"/>
            <c:spPr>
              <a:solidFill>
                <a:schemeClr val="accent1"/>
              </a:solidFill>
              <a:ln>
                <a:noFill/>
              </a:ln>
              <a:effectLst>
                <a:outerShdw blurRad="254000" sx="102000" sy="102000" algn="ctr" rotWithShape="0">
                  <a:prstClr val="black">
                    <a:alpha val="20000"/>
                  </a:prstClr>
                </a:outerShdw>
              </a:effectLst>
              <a:sp3d/>
            </c:spPr>
          </c:dPt>
          <c:dPt>
            <c:idx val="1"/>
            <c:spPr>
              <a:solidFill>
                <a:schemeClr val="accent2"/>
              </a:solidFill>
              <a:ln>
                <a:noFill/>
              </a:ln>
              <a:effectLst>
                <a:outerShdw blurRad="254000" sx="102000" sy="102000" algn="ctr" rotWithShape="0">
                  <a:prstClr val="black">
                    <a:alpha val="20000"/>
                  </a:prstClr>
                </a:outerShdw>
              </a:effectLst>
              <a:sp3d/>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s-CO"/>
              </a:p>
            </c:txPr>
            <c:dLblPos val="ctr"/>
            <c:showPercent val="1"/>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Hoja1!$A$8:$A$9</c:f>
              <c:strCache>
                <c:ptCount val="2"/>
                <c:pt idx="0">
                  <c:v>Proyectos terminados </c:v>
                </c:pt>
                <c:pt idx="1">
                  <c:v>proyectos en ejecucion </c:v>
                </c:pt>
              </c:strCache>
            </c:strRef>
          </c:cat>
          <c:val>
            <c:numRef>
              <c:f>Hoja1!$B$8:$B$9</c:f>
              <c:numCache>
                <c:formatCode>General</c:formatCode>
                <c:ptCount val="2"/>
                <c:pt idx="0">
                  <c:v>3</c:v>
                </c:pt>
                <c:pt idx="1">
                  <c:v>1</c:v>
                </c:pt>
              </c:numCache>
            </c:numRef>
          </c:val>
        </c:ser>
        <c:dLbls>
          <c:showPercent val="1"/>
        </c:dLbls>
      </c:pie3DChart>
      <c:spPr>
        <a:noFill/>
        <a:ln>
          <a:noFill/>
        </a:ln>
        <a:effectLst/>
      </c:spPr>
    </c:plotArea>
    <c:legend>
      <c:legendPos val="r"/>
      <c:layout/>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s-CO"/>
        </a:p>
      </c:txPr>
    </c:legend>
    <c:plotVisOnly val="1"/>
    <c:dispBlanksAs val="zero"/>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s-CO"/>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s-CO"/>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es-CO"/>
              <a:t>Vigencia</a:t>
            </a:r>
            <a:r>
              <a:rPr lang="es-CO" baseline="0"/>
              <a:t> 2014 Ejecutados por la Corporacion </a:t>
            </a:r>
            <a:endParaRPr lang="es-CO"/>
          </a:p>
        </c:rich>
      </c:tx>
      <c:layout/>
      <c:spPr>
        <a:noFill/>
        <a:ln>
          <a:noFill/>
        </a:ln>
        <a:effectLst/>
      </c:spPr>
    </c:title>
    <c:view3D>
      <c:rotX val="50"/>
      <c:depthPercent val="100"/>
      <c:perspective val="30"/>
    </c:view3D>
    <c:floor>
      <c:spPr>
        <a:noFill/>
        <a:ln>
          <a:noFill/>
        </a:ln>
        <a:effectLst/>
        <a:sp3d/>
      </c:spPr>
    </c:floor>
    <c:sideWall>
      <c:spPr>
        <a:noFill/>
        <a:ln>
          <a:noFill/>
        </a:ln>
        <a:effectLst/>
        <a:sp3d/>
      </c:spPr>
    </c:sideWall>
    <c:backWall>
      <c:spPr>
        <a:noFill/>
        <a:ln>
          <a:noFill/>
        </a:ln>
        <a:effectLst/>
        <a:sp3d/>
      </c:spPr>
    </c:backWall>
    <c:plotArea>
      <c:layout>
        <c:manualLayout>
          <c:layoutTarget val="inner"/>
          <c:xMode val="edge"/>
          <c:yMode val="edge"/>
          <c:x val="0"/>
          <c:y val="0.34236111111111112"/>
          <c:w val="0.64328608923884512"/>
          <c:h val="0.65300925925925968"/>
        </c:manualLayout>
      </c:layout>
      <c:pie3DChart>
        <c:varyColors val="1"/>
        <c:ser>
          <c:idx val="0"/>
          <c:order val="0"/>
          <c:dPt>
            <c:idx val="0"/>
            <c:spPr>
              <a:solidFill>
                <a:schemeClr val="accent1"/>
              </a:solidFill>
              <a:ln>
                <a:noFill/>
              </a:ln>
              <a:effectLst>
                <a:outerShdw blurRad="254000" sx="102000" sy="102000" algn="ctr" rotWithShape="0">
                  <a:prstClr val="black">
                    <a:alpha val="20000"/>
                  </a:prstClr>
                </a:outerShdw>
              </a:effectLst>
              <a:sp3d/>
            </c:spPr>
          </c:dPt>
          <c:dPt>
            <c:idx val="1"/>
            <c:spPr>
              <a:solidFill>
                <a:schemeClr val="accent2"/>
              </a:solidFill>
              <a:ln>
                <a:noFill/>
              </a:ln>
              <a:effectLst>
                <a:outerShdw blurRad="254000" sx="102000" sy="102000" algn="ctr" rotWithShape="0">
                  <a:prstClr val="black">
                    <a:alpha val="20000"/>
                  </a:prstClr>
                </a:outerShdw>
              </a:effectLst>
              <a:sp3d/>
            </c:spPr>
          </c:dPt>
          <c:dLbls>
            <c:dLbl>
              <c:idx val="0"/>
              <c:delete val="1"/>
              <c:extLst>
                <c:ext xmlns:c15="http://schemas.microsoft.com/office/drawing/2012/chart" uri="{CE6537A1-D6FC-4f65-9D91-7224C49458BB}"/>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s-CO"/>
              </a:p>
            </c:txPr>
            <c:dLblPos val="ctr"/>
            <c:showPercent val="1"/>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Hoja1!$A$12:$A$13</c:f>
              <c:strCache>
                <c:ptCount val="2"/>
                <c:pt idx="0">
                  <c:v>Proyectos terminados</c:v>
                </c:pt>
                <c:pt idx="1">
                  <c:v>proyectos en ejecucion</c:v>
                </c:pt>
              </c:strCache>
            </c:strRef>
          </c:cat>
          <c:val>
            <c:numRef>
              <c:f>Hoja1!$B$12:$B$13</c:f>
              <c:numCache>
                <c:formatCode>General</c:formatCode>
                <c:ptCount val="2"/>
                <c:pt idx="0">
                  <c:v>0</c:v>
                </c:pt>
                <c:pt idx="1">
                  <c:v>31</c:v>
                </c:pt>
              </c:numCache>
            </c:numRef>
          </c:val>
        </c:ser>
        <c:dLbls>
          <c:showPercent val="1"/>
        </c:dLbls>
      </c:pie3DChart>
      <c:spPr>
        <a:noFill/>
        <a:ln>
          <a:noFill/>
        </a:ln>
        <a:effectLst/>
      </c:spPr>
    </c:plotArea>
    <c:legend>
      <c:legendPos val="r"/>
      <c:layout/>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s-CO"/>
        </a:p>
      </c:txPr>
    </c:legend>
    <c:plotVisOnly val="1"/>
    <c:dispBlanksAs val="zero"/>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s-CO"/>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s-CO"/>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es-CO"/>
              <a:t>Vigencia 2013</a:t>
            </a:r>
          </a:p>
          <a:p>
            <a:pPr>
              <a:defRPr sz="1800" b="1" i="0" u="none" strike="noStrike" kern="1200" baseline="0">
                <a:solidFill>
                  <a:schemeClr val="dk1">
                    <a:lumMod val="75000"/>
                    <a:lumOff val="25000"/>
                  </a:schemeClr>
                </a:solidFill>
                <a:latin typeface="+mn-lt"/>
                <a:ea typeface="+mn-ea"/>
                <a:cs typeface="+mn-cs"/>
              </a:defRPr>
            </a:pPr>
            <a:r>
              <a:rPr lang="es-CO"/>
              <a:t> Ejecutados por la Corporacion </a:t>
            </a:r>
          </a:p>
        </c:rich>
      </c:tx>
      <c:layout/>
      <c:spPr>
        <a:noFill/>
        <a:ln>
          <a:noFill/>
        </a:ln>
        <a:effectLst/>
      </c:spPr>
    </c:title>
    <c:view3D>
      <c:rotX val="50"/>
      <c:depthPercent val="100"/>
      <c:perspective val="30"/>
    </c:view3D>
    <c:floor>
      <c:spPr>
        <a:noFill/>
        <a:ln>
          <a:noFill/>
        </a:ln>
        <a:effectLst/>
        <a:sp3d/>
      </c:spPr>
    </c:floor>
    <c:sideWall>
      <c:spPr>
        <a:noFill/>
        <a:ln>
          <a:noFill/>
        </a:ln>
        <a:effectLst/>
        <a:sp3d/>
      </c:spPr>
    </c:sideWall>
    <c:backWall>
      <c:spPr>
        <a:noFill/>
        <a:ln>
          <a:noFill/>
        </a:ln>
        <a:effectLst/>
        <a:sp3d/>
      </c:spPr>
    </c:backWall>
    <c:plotArea>
      <c:layout/>
      <c:pie3DChart>
        <c:varyColors val="1"/>
        <c:ser>
          <c:idx val="0"/>
          <c:order val="0"/>
          <c:dPt>
            <c:idx val="0"/>
            <c:spPr>
              <a:solidFill>
                <a:schemeClr val="accent1"/>
              </a:solidFill>
              <a:ln>
                <a:noFill/>
              </a:ln>
              <a:effectLst>
                <a:outerShdw blurRad="254000" sx="102000" sy="102000" algn="ctr" rotWithShape="0">
                  <a:prstClr val="black">
                    <a:alpha val="20000"/>
                  </a:prstClr>
                </a:outerShdw>
              </a:effectLst>
              <a:sp3d/>
            </c:spPr>
          </c:dPt>
          <c:dPt>
            <c:idx val="1"/>
            <c:spPr>
              <a:solidFill>
                <a:schemeClr val="accent2"/>
              </a:solidFill>
              <a:ln>
                <a:noFill/>
              </a:ln>
              <a:effectLst>
                <a:outerShdw blurRad="254000" sx="102000" sy="102000" algn="ctr" rotWithShape="0">
                  <a:prstClr val="black">
                    <a:alpha val="20000"/>
                  </a:prstClr>
                </a:outerShdw>
              </a:effectLst>
              <a:sp3d/>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s-CO"/>
              </a:p>
            </c:txPr>
            <c:dLblPos val="ctr"/>
            <c:showPercent val="1"/>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Hoja1!$A$4:$A$5</c:f>
              <c:strCache>
                <c:ptCount val="2"/>
                <c:pt idx="0">
                  <c:v>Proyectos Terminados </c:v>
                </c:pt>
                <c:pt idx="1">
                  <c:v>Proyectos en ejecucion </c:v>
                </c:pt>
              </c:strCache>
            </c:strRef>
          </c:cat>
          <c:val>
            <c:numRef>
              <c:f>Hoja1!$B$4:$B$5</c:f>
              <c:numCache>
                <c:formatCode>General</c:formatCode>
                <c:ptCount val="2"/>
                <c:pt idx="0">
                  <c:v>7</c:v>
                </c:pt>
                <c:pt idx="1">
                  <c:v>2</c:v>
                </c:pt>
              </c:numCache>
            </c:numRef>
          </c:val>
        </c:ser>
        <c:dLbls>
          <c:showPercent val="1"/>
        </c:dLbls>
      </c:pie3DChart>
      <c:spPr>
        <a:noFill/>
        <a:ln>
          <a:noFill/>
        </a:ln>
        <a:effectLst/>
      </c:spPr>
    </c:plotArea>
    <c:legend>
      <c:legendPos val="r"/>
      <c:layout/>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s-CO"/>
        </a:p>
      </c:txPr>
    </c:legend>
    <c:plotVisOnly val="1"/>
    <c:dispBlanksAs val="zero"/>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s-CO"/>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s-CO"/>
  <c:chart>
    <c:title>
      <c:tx>
        <c:rich>
          <a:bodyPr/>
          <a:lstStyle/>
          <a:p>
            <a:pPr>
              <a:defRPr/>
            </a:pPr>
            <a:r>
              <a:rPr lang="es-ES" sz="3600" dirty="0" smtClean="0"/>
              <a:t>EJECUCION</a:t>
            </a:r>
            <a:r>
              <a:rPr lang="es-ES" sz="3600" baseline="0" dirty="0" smtClean="0"/>
              <a:t> DE INGRESOS </a:t>
            </a:r>
            <a:endParaRPr lang="es-ES" sz="3600" dirty="0"/>
          </a:p>
        </c:rich>
      </c:tx>
      <c:layout/>
    </c:title>
    <c:view3D>
      <c:rAngAx val="1"/>
    </c:view3D>
    <c:plotArea>
      <c:layout/>
      <c:bar3DChart>
        <c:barDir val="col"/>
        <c:grouping val="clustered"/>
        <c:ser>
          <c:idx val="0"/>
          <c:order val="0"/>
          <c:dPt>
            <c:idx val="1"/>
            <c:spPr>
              <a:solidFill>
                <a:schemeClr val="accent3">
                  <a:lumMod val="75000"/>
                </a:schemeClr>
              </a:solidFill>
            </c:spPr>
          </c:dPt>
          <c:dLbls>
            <c:dLbl>
              <c:idx val="0"/>
              <c:layout>
                <c:manualLayout>
                  <c:x val="7.8844484339498228E-3"/>
                  <c:y val="-4.8500365038805213E-2"/>
                </c:manualLayout>
              </c:layout>
              <c:tx>
                <c:rich>
                  <a:bodyPr wrap="square" lIns="38100" tIns="19050" rIns="38100" bIns="19050" anchor="ctr">
                    <a:noAutofit/>
                  </a:bodyPr>
                  <a:lstStyle/>
                  <a:p>
                    <a:pPr>
                      <a:defRPr sz="2000" b="1"/>
                    </a:pPr>
                    <a:r>
                      <a:rPr lang="en-US" sz="2000" b="1" dirty="0"/>
                      <a:t> </a:t>
                    </a:r>
                    <a:r>
                      <a:rPr lang="en-US" sz="2000" b="1" dirty="0" smtClean="0"/>
                      <a:t>$16.713.782.138</a:t>
                    </a:r>
                    <a:endParaRPr lang="en-US" sz="2000" b="1" dirty="0"/>
                  </a:p>
                </c:rich>
              </c:tx>
              <c:spPr>
                <a:noFill/>
                <a:ln>
                  <a:noFill/>
                </a:ln>
                <a:effectLst/>
              </c:spPr>
              <c:showVal val="1"/>
              <c:extLst>
                <c:ext xmlns:c15="http://schemas.microsoft.com/office/drawing/2012/chart" uri="{CE6537A1-D6FC-4f65-9D91-7224C49458BB}">
                  <c15:layout>
                    <c:manualLayout>
                      <c:w val="0.23177734430687644"/>
                      <c:h val="0.10895852841747744"/>
                    </c:manualLayout>
                  </c15:layout>
                </c:ext>
              </c:extLst>
            </c:dLbl>
            <c:dLbl>
              <c:idx val="1"/>
              <c:layout>
                <c:manualLayout>
                  <c:x val="6.077023900797153E-2"/>
                  <c:y val="-9.3385199998354096E-2"/>
                </c:manualLayout>
              </c:layout>
              <c:tx>
                <c:rich>
                  <a:bodyPr/>
                  <a:lstStyle/>
                  <a:p>
                    <a:r>
                      <a:rPr lang="en-US" sz="2000" b="1" dirty="0" smtClean="0"/>
                      <a:t>$9.824.438.704</a:t>
                    </a:r>
                    <a:r>
                      <a:rPr lang="en-US" sz="1200" b="1" dirty="0" smtClean="0"/>
                      <a:t> </a:t>
                    </a:r>
                    <a:endParaRPr lang="en-US" sz="1200" b="1" dirty="0"/>
                  </a:p>
                </c:rich>
              </c:tx>
              <c:showVal val="1"/>
              <c:extLst>
                <c:ext xmlns:c15="http://schemas.microsoft.com/office/drawing/2012/chart" uri="{CE6537A1-D6FC-4f65-9D91-7224C49458BB}">
                  <c15:layout>
                    <c:manualLayout>
                      <c:w val="0.21284495921298813"/>
                      <c:h val="0.12353000567504512"/>
                    </c:manualLayout>
                  </c15:layout>
                </c:ext>
              </c:extLst>
            </c:dLbl>
            <c:spPr>
              <a:noFill/>
              <a:ln>
                <a:noFill/>
              </a:ln>
              <a:effectLst/>
            </c:spPr>
            <c:showVal val="1"/>
            <c:extLst>
              <c:ext xmlns:c15="http://schemas.microsoft.com/office/drawing/2012/chart" uri="{CE6537A1-D6FC-4f65-9D91-7224C49458BB}">
                <c15:showLeaderLines val="0"/>
              </c:ext>
            </c:extLst>
          </c:dLbls>
          <c:cat>
            <c:strRef>
              <c:f>Hoja1!$A$1:$A$2</c:f>
              <c:strCache>
                <c:ptCount val="2"/>
                <c:pt idx="0">
                  <c:v>APROPIADO</c:v>
                </c:pt>
                <c:pt idx="1">
                  <c:v>RECAUDADO</c:v>
                </c:pt>
              </c:strCache>
            </c:strRef>
          </c:cat>
          <c:val>
            <c:numRef>
              <c:f>Hoja1!$B$1:$B$2</c:f>
              <c:numCache>
                <c:formatCode>_ * #,##0.00_ ;_ * \-#,##0.00_ ;_ * "-"??_ ;_ @_ </c:formatCode>
                <c:ptCount val="2"/>
                <c:pt idx="0">
                  <c:v>16713782138</c:v>
                </c:pt>
                <c:pt idx="1">
                  <c:v>9824438704</c:v>
                </c:pt>
              </c:numCache>
            </c:numRef>
          </c:val>
        </c:ser>
        <c:dLbls>
          <c:showVal val="1"/>
        </c:dLbls>
        <c:shape val="box"/>
        <c:axId val="157612288"/>
        <c:axId val="157618176"/>
        <c:axId val="0"/>
      </c:bar3DChart>
      <c:catAx>
        <c:axId val="157612288"/>
        <c:scaling>
          <c:orientation val="minMax"/>
        </c:scaling>
        <c:axPos val="b"/>
        <c:numFmt formatCode="General" sourceLinked="0"/>
        <c:majorTickMark val="none"/>
        <c:tickLblPos val="nextTo"/>
        <c:txPr>
          <a:bodyPr/>
          <a:lstStyle/>
          <a:p>
            <a:pPr>
              <a:defRPr sz="1200" b="1"/>
            </a:pPr>
            <a:endParaRPr lang="es-CO"/>
          </a:p>
        </c:txPr>
        <c:crossAx val="157618176"/>
        <c:crosses val="autoZero"/>
        <c:auto val="1"/>
        <c:lblAlgn val="ctr"/>
        <c:lblOffset val="100"/>
      </c:catAx>
      <c:valAx>
        <c:axId val="157618176"/>
        <c:scaling>
          <c:orientation val="minMax"/>
        </c:scaling>
        <c:delete val="1"/>
        <c:axPos val="l"/>
        <c:numFmt formatCode="_ * #,##0.00_ ;_ * \-#,##0.00_ ;_ * &quot;-&quot;??_ ;_ @_ " sourceLinked="1"/>
        <c:tickLblPos val="none"/>
        <c:crossAx val="157612288"/>
        <c:crosses val="autoZero"/>
        <c:crossBetween val="between"/>
      </c:valAx>
    </c:plotArea>
    <c:plotVisOnly val="1"/>
    <c:dispBlanksAs val="gap"/>
  </c:chart>
  <c:externalData r:id="rId1"/>
  <c:userShapes r:id="rId2"/>
</c:chartSpace>
</file>

<file path=ppt/charts/chart5.xml><?xml version="1.0" encoding="utf-8"?>
<c:chartSpace xmlns:c="http://schemas.openxmlformats.org/drawingml/2006/chart" xmlns:a="http://schemas.openxmlformats.org/drawingml/2006/main" xmlns:r="http://schemas.openxmlformats.org/officeDocument/2006/relationships">
  <c:lang val="es-CO"/>
  <c:chart>
    <c:view3D>
      <c:rAngAx val="1"/>
    </c:view3D>
    <c:plotArea>
      <c:layout/>
      <c:bar3DChart>
        <c:barDir val="col"/>
        <c:grouping val="clustered"/>
        <c:ser>
          <c:idx val="0"/>
          <c:order val="0"/>
          <c:dPt>
            <c:idx val="1"/>
            <c:spPr>
              <a:solidFill>
                <a:schemeClr val="accent2">
                  <a:lumMod val="60000"/>
                  <a:lumOff val="40000"/>
                </a:schemeClr>
              </a:solidFill>
            </c:spPr>
          </c:dPt>
          <c:dPt>
            <c:idx val="2"/>
            <c:spPr>
              <a:solidFill>
                <a:schemeClr val="accent6">
                  <a:lumMod val="60000"/>
                  <a:lumOff val="40000"/>
                </a:schemeClr>
              </a:solidFill>
            </c:spPr>
          </c:dPt>
          <c:dPt>
            <c:idx val="3"/>
            <c:spPr>
              <a:solidFill>
                <a:schemeClr val="accent5">
                  <a:lumMod val="75000"/>
                </a:schemeClr>
              </a:solidFill>
            </c:spPr>
          </c:dPt>
          <c:dPt>
            <c:idx val="4"/>
            <c:spPr>
              <a:solidFill>
                <a:schemeClr val="accent4">
                  <a:lumMod val="75000"/>
                </a:schemeClr>
              </a:solidFill>
            </c:spPr>
          </c:dPt>
          <c:dLbls>
            <c:dLbl>
              <c:idx val="0"/>
              <c:layout>
                <c:manualLayout>
                  <c:x val="8.8925693597070154E-3"/>
                  <c:y val="-7.8687838103458585E-2"/>
                </c:manualLayout>
              </c:layout>
              <c:tx>
                <c:rich>
                  <a:bodyPr/>
                  <a:lstStyle/>
                  <a:p>
                    <a:r>
                      <a:rPr lang="en-US" sz="2000" dirty="0" smtClean="0"/>
                      <a:t>62%</a:t>
                    </a:r>
                    <a:endParaRPr lang="en-US" sz="2000" dirty="0"/>
                  </a:p>
                </c:rich>
              </c:tx>
              <c:showVal val="1"/>
              <c:extLst>
                <c:ext xmlns:c15="http://schemas.microsoft.com/office/drawing/2012/chart" uri="{CE6537A1-D6FC-4f65-9D91-7224C49458BB}"/>
              </c:extLst>
            </c:dLbl>
            <c:dLbl>
              <c:idx val="1"/>
              <c:layout>
                <c:manualLayout>
                  <c:x val="1.3338854039560505E-2"/>
                  <c:y val="-5.1554100826403902E-2"/>
                </c:manualLayout>
              </c:layout>
              <c:tx>
                <c:rich>
                  <a:bodyPr/>
                  <a:lstStyle/>
                  <a:p>
                    <a:r>
                      <a:rPr lang="en-US" sz="2000" dirty="0" smtClean="0"/>
                      <a:t>52%</a:t>
                    </a:r>
                    <a:endParaRPr lang="en-US" sz="2000" dirty="0"/>
                  </a:p>
                </c:rich>
              </c:tx>
              <c:showVal val="1"/>
              <c:extLst>
                <c:ext xmlns:c15="http://schemas.microsoft.com/office/drawing/2012/chart" uri="{CE6537A1-D6FC-4f65-9D91-7224C49458BB}"/>
              </c:extLst>
            </c:dLbl>
            <c:dLbl>
              <c:idx val="2"/>
              <c:layout>
                <c:manualLayout>
                  <c:x val="2.2231423399267494E-2"/>
                  <c:y val="-3.2560484732465637E-2"/>
                </c:manualLayout>
              </c:layout>
              <c:tx>
                <c:rich>
                  <a:bodyPr/>
                  <a:lstStyle/>
                  <a:p>
                    <a:r>
                      <a:rPr lang="en-US" sz="2000" dirty="0"/>
                      <a:t>72%</a:t>
                    </a:r>
                  </a:p>
                </c:rich>
              </c:tx>
              <c:showVal val="1"/>
              <c:extLst>
                <c:ext xmlns:c15="http://schemas.microsoft.com/office/drawing/2012/chart" uri="{CE6537A1-D6FC-4f65-9D91-7224C49458BB}"/>
              </c:extLst>
            </c:dLbl>
            <c:dLbl>
              <c:idx val="3"/>
              <c:layout>
                <c:manualLayout>
                  <c:x val="2.5195613185836494E-2"/>
                  <c:y val="-4.8840727098698432E-2"/>
                </c:manualLayout>
              </c:layout>
              <c:tx>
                <c:rich>
                  <a:bodyPr/>
                  <a:lstStyle/>
                  <a:p>
                    <a:r>
                      <a:rPr lang="en-US" sz="2000" dirty="0" smtClean="0"/>
                      <a:t>50%</a:t>
                    </a:r>
                    <a:endParaRPr lang="en-US" sz="2000" dirty="0"/>
                  </a:p>
                </c:rich>
              </c:tx>
              <c:showVal val="1"/>
              <c:extLst>
                <c:ext xmlns:c15="http://schemas.microsoft.com/office/drawing/2012/chart" uri="{CE6537A1-D6FC-4f65-9D91-7224C49458BB}"/>
              </c:extLst>
            </c:dLbl>
            <c:dLbl>
              <c:idx val="4"/>
              <c:layout>
                <c:manualLayout>
                  <c:x val="1.6303043826129498E-2"/>
                  <c:y val="-6.5120969464931289E-2"/>
                </c:manualLayout>
              </c:layout>
              <c:tx>
                <c:rich>
                  <a:bodyPr/>
                  <a:lstStyle/>
                  <a:p>
                    <a:r>
                      <a:rPr lang="en-US" sz="2000" dirty="0"/>
                      <a:t>60%</a:t>
                    </a:r>
                  </a:p>
                </c:rich>
              </c:tx>
              <c:showVal val="1"/>
              <c:extLst>
                <c:ext xmlns:c15="http://schemas.microsoft.com/office/drawing/2012/chart" uri="{CE6537A1-D6FC-4f65-9D91-7224C49458BB}"/>
              </c:extLst>
            </c:dLbl>
            <c:spPr>
              <a:noFill/>
              <a:ln>
                <a:noFill/>
              </a:ln>
              <a:effectLst/>
            </c:spPr>
            <c:showVal val="1"/>
            <c:extLst>
              <c:ext xmlns:c15="http://schemas.microsoft.com/office/drawing/2012/chart" uri="{CE6537A1-D6FC-4f65-9D91-7224C49458BB}">
                <c15:showLeaderLines val="0"/>
              </c:ext>
            </c:extLst>
          </c:dLbls>
          <c:cat>
            <c:strRef>
              <c:f>'Anexo 5-1 Ingresos'!$H$55:$H$59</c:f>
              <c:strCache>
                <c:ptCount val="5"/>
                <c:pt idx="0">
                  <c:v>INGRESOS PROPIOS</c:v>
                </c:pt>
                <c:pt idx="1">
                  <c:v>INGRESOS CORRIENTES</c:v>
                </c:pt>
                <c:pt idx="2">
                  <c:v>RECURSOS DE CAPITAL</c:v>
                </c:pt>
                <c:pt idx="3">
                  <c:v>APORTES DE LA NACION</c:v>
                </c:pt>
                <c:pt idx="4">
                  <c:v>TOTAL INGRESOS VIGENCIA</c:v>
                </c:pt>
              </c:strCache>
            </c:strRef>
          </c:cat>
          <c:val>
            <c:numRef>
              <c:f>'Anexo 5-1 Ingresos'!$I$55:$I$59</c:f>
              <c:numCache>
                <c:formatCode>0%</c:formatCode>
                <c:ptCount val="5"/>
                <c:pt idx="0">
                  <c:v>0.61500000000000032</c:v>
                </c:pt>
                <c:pt idx="1">
                  <c:v>0.52259999999999962</c:v>
                </c:pt>
                <c:pt idx="2">
                  <c:v>0.71690000000000031</c:v>
                </c:pt>
                <c:pt idx="3">
                  <c:v>0.502</c:v>
                </c:pt>
                <c:pt idx="4">
                  <c:v>0.58779999999999999</c:v>
                </c:pt>
              </c:numCache>
            </c:numRef>
          </c:val>
        </c:ser>
        <c:dLbls>
          <c:showVal val="1"/>
        </c:dLbls>
        <c:gapWidth val="75"/>
        <c:shape val="box"/>
        <c:axId val="157700864"/>
        <c:axId val="157702400"/>
        <c:axId val="0"/>
      </c:bar3DChart>
      <c:catAx>
        <c:axId val="157700864"/>
        <c:scaling>
          <c:orientation val="minMax"/>
        </c:scaling>
        <c:axPos val="b"/>
        <c:numFmt formatCode="General" sourceLinked="0"/>
        <c:majorTickMark val="none"/>
        <c:tickLblPos val="nextTo"/>
        <c:txPr>
          <a:bodyPr/>
          <a:lstStyle/>
          <a:p>
            <a:pPr>
              <a:defRPr sz="1600" b="1"/>
            </a:pPr>
            <a:endParaRPr lang="es-CO"/>
          </a:p>
        </c:txPr>
        <c:crossAx val="157702400"/>
        <c:crosses val="autoZero"/>
        <c:auto val="1"/>
        <c:lblAlgn val="ctr"/>
        <c:lblOffset val="100"/>
      </c:catAx>
      <c:valAx>
        <c:axId val="157702400"/>
        <c:scaling>
          <c:orientation val="minMax"/>
          <c:max val="1"/>
        </c:scaling>
        <c:axPos val="l"/>
        <c:numFmt formatCode="0%" sourceLinked="1"/>
        <c:majorTickMark val="none"/>
        <c:tickLblPos val="nextTo"/>
        <c:txPr>
          <a:bodyPr/>
          <a:lstStyle/>
          <a:p>
            <a:pPr>
              <a:defRPr sz="2000"/>
            </a:pPr>
            <a:endParaRPr lang="es-CO"/>
          </a:p>
        </c:txPr>
        <c:crossAx val="157700864"/>
        <c:crosses val="autoZero"/>
        <c:crossBetween val="between"/>
      </c:valAx>
    </c:plotArea>
    <c:plotVisOnly val="1"/>
    <c:dispBlanksAs val="gap"/>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s-CO"/>
  <c:chart>
    <c:autoTitleDeleted val="1"/>
    <c:view3D>
      <c:rAngAx val="1"/>
    </c:view3D>
    <c:plotArea>
      <c:layout>
        <c:manualLayout>
          <c:layoutTarget val="inner"/>
          <c:xMode val="edge"/>
          <c:yMode val="edge"/>
          <c:x val="0.22191722604142877"/>
          <c:y val="4.0763706620005932E-2"/>
          <c:w val="0.77579575280363278"/>
          <c:h val="0.68446813939924156"/>
        </c:manualLayout>
      </c:layout>
      <c:bar3DChart>
        <c:barDir val="col"/>
        <c:grouping val="clustered"/>
        <c:ser>
          <c:idx val="0"/>
          <c:order val="0"/>
          <c:tx>
            <c:strRef>
              <c:f>'Anexo 5-2 Gastos'!$K$5</c:f>
              <c:strCache>
                <c:ptCount val="1"/>
                <c:pt idx="0">
                  <c:v>PRESUPUESTADO</c:v>
                </c:pt>
              </c:strCache>
            </c:strRef>
          </c:tx>
          <c:spPr>
            <a:solidFill>
              <a:schemeClr val="accent3">
                <a:lumMod val="75000"/>
              </a:schemeClr>
            </a:solidFill>
          </c:spPr>
          <c:cat>
            <c:strRef>
              <c:f>'Anexo 5-2 Gastos'!$J$6:$J$8</c:f>
              <c:strCache>
                <c:ptCount val="3"/>
                <c:pt idx="0">
                  <c:v>TOTAL GASTOS DE FUNCI.</c:v>
                </c:pt>
                <c:pt idx="1">
                  <c:v>TOTAL GASTOS DE INVER.</c:v>
                </c:pt>
                <c:pt idx="2">
                  <c:v>TOTAL PRESUPUESTO </c:v>
                </c:pt>
              </c:strCache>
            </c:strRef>
          </c:cat>
          <c:val>
            <c:numRef>
              <c:f>'Anexo 5-2 Gastos'!$K$6:$K$8</c:f>
              <c:numCache>
                <c:formatCode>[$$-240A]\ #,##0</c:formatCode>
                <c:ptCount val="3"/>
                <c:pt idx="0">
                  <c:v>7922127575</c:v>
                </c:pt>
                <c:pt idx="1">
                  <c:v>8791834605</c:v>
                </c:pt>
                <c:pt idx="2">
                  <c:v>16713962180</c:v>
                </c:pt>
              </c:numCache>
            </c:numRef>
          </c:val>
        </c:ser>
        <c:ser>
          <c:idx val="1"/>
          <c:order val="1"/>
          <c:tx>
            <c:strRef>
              <c:f>'Anexo 5-2 Gastos'!$L$5</c:f>
              <c:strCache>
                <c:ptCount val="1"/>
                <c:pt idx="0">
                  <c:v>COMPROMETIDO</c:v>
                </c:pt>
              </c:strCache>
            </c:strRef>
          </c:tx>
          <c:cat>
            <c:strRef>
              <c:f>'Anexo 5-2 Gastos'!$J$6:$J$8</c:f>
              <c:strCache>
                <c:ptCount val="3"/>
                <c:pt idx="0">
                  <c:v>TOTAL GASTOS DE FUNCI.</c:v>
                </c:pt>
                <c:pt idx="1">
                  <c:v>TOTAL GASTOS DE INVER.</c:v>
                </c:pt>
                <c:pt idx="2">
                  <c:v>TOTAL PRESUPUESTO </c:v>
                </c:pt>
              </c:strCache>
            </c:strRef>
          </c:cat>
          <c:val>
            <c:numRef>
              <c:f>'Anexo 5-2 Gastos'!$L$6:$L$8</c:f>
              <c:numCache>
                <c:formatCode>[$$-240A]\ #,##0</c:formatCode>
                <c:ptCount val="3"/>
                <c:pt idx="0">
                  <c:v>4296759954</c:v>
                </c:pt>
                <c:pt idx="1">
                  <c:v>4485833595</c:v>
                </c:pt>
                <c:pt idx="2">
                  <c:v>8782593549</c:v>
                </c:pt>
              </c:numCache>
            </c:numRef>
          </c:val>
        </c:ser>
        <c:shape val="cylinder"/>
        <c:axId val="157782400"/>
        <c:axId val="157783936"/>
        <c:axId val="0"/>
      </c:bar3DChart>
      <c:catAx>
        <c:axId val="157782400"/>
        <c:scaling>
          <c:orientation val="minMax"/>
        </c:scaling>
        <c:axPos val="b"/>
        <c:numFmt formatCode="#,##0" sourceLinked="0"/>
        <c:majorTickMark val="none"/>
        <c:tickLblPos val="nextTo"/>
        <c:crossAx val="157783936"/>
        <c:crosses val="autoZero"/>
        <c:auto val="1"/>
        <c:lblAlgn val="ctr"/>
        <c:lblOffset val="100"/>
      </c:catAx>
      <c:valAx>
        <c:axId val="157783936"/>
        <c:scaling>
          <c:orientation val="minMax"/>
        </c:scaling>
        <c:axPos val="l"/>
        <c:majorGridlines/>
        <c:numFmt formatCode="#,##0;[Red]#,##0" sourceLinked="0"/>
        <c:majorTickMark val="none"/>
        <c:tickLblPos val="nextTo"/>
        <c:txPr>
          <a:bodyPr/>
          <a:lstStyle/>
          <a:p>
            <a:pPr>
              <a:defRPr sz="1400"/>
            </a:pPr>
            <a:endParaRPr lang="es-CO"/>
          </a:p>
        </c:txPr>
        <c:crossAx val="157782400"/>
        <c:crosses val="autoZero"/>
        <c:crossBetween val="between"/>
      </c:valAx>
      <c:dTable>
        <c:showHorzBorder val="1"/>
        <c:showVertBorder val="1"/>
        <c:showOutline val="1"/>
        <c:showKeys val="1"/>
        <c:txPr>
          <a:bodyPr/>
          <a:lstStyle/>
          <a:p>
            <a:pPr rtl="0">
              <a:defRPr sz="1400"/>
            </a:pPr>
            <a:endParaRPr lang="es-CO"/>
          </a:p>
        </c:txPr>
      </c:dTable>
    </c:plotArea>
    <c:plotVisOnly val="1"/>
    <c:dispBlanksAs val="gap"/>
  </c:chart>
  <c:txPr>
    <a:bodyPr/>
    <a:lstStyle/>
    <a:p>
      <a:pPr>
        <a:defRPr sz="1050"/>
      </a:pPr>
      <a:endParaRPr lang="es-CO"/>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lang val="es-CO"/>
  <c:chart>
    <c:view3D>
      <c:rAngAx val="1"/>
    </c:view3D>
    <c:plotArea>
      <c:layout/>
      <c:bar3DChart>
        <c:barDir val="col"/>
        <c:grouping val="clustered"/>
        <c:ser>
          <c:idx val="0"/>
          <c:order val="0"/>
          <c:tx>
            <c:strRef>
              <c:f>Hoja1!$B$1</c:f>
              <c:strCache>
                <c:ptCount val="1"/>
                <c:pt idx="0">
                  <c:v>Avance Fisico </c:v>
                </c:pt>
              </c:strCache>
            </c:strRef>
          </c:tx>
          <c:dLbls>
            <c:dLbl>
              <c:idx val="0"/>
              <c:layout>
                <c:manualLayout>
                  <c:x val="1.1734506784011741E-2"/>
                  <c:y val="-3.3033033033033045E-2"/>
                </c:manualLayout>
              </c:layout>
              <c:tx>
                <c:rich>
                  <a:bodyPr/>
                  <a:lstStyle/>
                  <a:p>
                    <a:r>
                      <a:rPr lang="en-US" b="1" dirty="0" smtClean="0"/>
                      <a:t>55,77%</a:t>
                    </a:r>
                    <a:endParaRPr lang="en-US" b="1" dirty="0"/>
                  </a:p>
                </c:rich>
              </c:tx>
              <c:showVal val="1"/>
              <c:extLst>
                <c:ext xmlns:c15="http://schemas.microsoft.com/office/drawing/2012/chart" uri="{CE6537A1-D6FC-4f65-9D91-7224C49458BB}"/>
              </c:extLst>
            </c:dLbl>
            <c:dLbl>
              <c:idx val="1"/>
              <c:layout>
                <c:manualLayout>
                  <c:x val="1.0267693436010267E-2"/>
                  <c:y val="-3.003003003003004E-2"/>
                </c:manualLayout>
              </c:layout>
              <c:tx>
                <c:rich>
                  <a:bodyPr/>
                  <a:lstStyle/>
                  <a:p>
                    <a:r>
                      <a:rPr lang="en-US" b="1" dirty="0" smtClean="0"/>
                      <a:t>53,45%</a:t>
                    </a:r>
                    <a:endParaRPr lang="en-US" b="1" dirty="0"/>
                  </a:p>
                </c:rich>
              </c:tx>
              <c:showVal val="1"/>
              <c:extLst>
                <c:ext xmlns:c15="http://schemas.microsoft.com/office/drawing/2012/chart" uri="{CE6537A1-D6FC-4f65-9D91-7224C49458BB}"/>
              </c:extLst>
            </c:dLbl>
            <c:dLbl>
              <c:idx val="2"/>
              <c:layout>
                <c:manualLayout>
                  <c:x val="1.1734506784011741E-2"/>
                  <c:y val="-3.6036036036036036E-2"/>
                </c:manualLayout>
              </c:layout>
              <c:tx>
                <c:rich>
                  <a:bodyPr/>
                  <a:lstStyle/>
                  <a:p>
                    <a:r>
                      <a:rPr lang="en-US" b="1" dirty="0" smtClean="0"/>
                      <a:t>43,19%</a:t>
                    </a:r>
                    <a:endParaRPr lang="en-US" b="1" dirty="0"/>
                  </a:p>
                </c:rich>
              </c:tx>
              <c:showVal val="1"/>
              <c:extLst>
                <c:ext xmlns:c15="http://schemas.microsoft.com/office/drawing/2012/chart" uri="{CE6537A1-D6FC-4f65-9D91-7224C49458BB}"/>
              </c:extLst>
            </c:dLbl>
            <c:dLbl>
              <c:idx val="3"/>
              <c:layout>
                <c:manualLayout>
                  <c:x val="1.4668133480014669E-2"/>
                  <c:y val="-4.2042042042042073E-2"/>
                </c:manualLayout>
              </c:layout>
              <c:tx>
                <c:rich>
                  <a:bodyPr/>
                  <a:lstStyle/>
                  <a:p>
                    <a:r>
                      <a:rPr lang="en-US" b="1" dirty="0" smtClean="0"/>
                      <a:t>39,71%</a:t>
                    </a:r>
                    <a:endParaRPr lang="en-US" b="1" dirty="0"/>
                  </a:p>
                </c:rich>
              </c:tx>
              <c:showVal val="1"/>
              <c:extLst>
                <c:ext xmlns:c15="http://schemas.microsoft.com/office/drawing/2012/chart" uri="{CE6537A1-D6FC-4f65-9D91-7224C49458BB}"/>
              </c:extLst>
            </c:dLbl>
            <c:dLbl>
              <c:idx val="4"/>
              <c:layout>
                <c:manualLayout>
                  <c:x val="-1.4668133480014675E-3"/>
                  <c:y val="-4.2042010764236103E-2"/>
                </c:manualLayout>
              </c:layout>
              <c:tx>
                <c:rich>
                  <a:bodyPr/>
                  <a:lstStyle/>
                  <a:p>
                    <a:r>
                      <a:rPr lang="en-US" b="1" dirty="0" smtClean="0"/>
                      <a:t>61,92%</a:t>
                    </a:r>
                    <a:endParaRPr lang="en-US" b="1" dirty="0"/>
                  </a:p>
                </c:rich>
              </c:tx>
              <c:showVal val="1"/>
              <c:extLst>
                <c:ext xmlns:c15="http://schemas.microsoft.com/office/drawing/2012/chart" uri="{CE6537A1-D6FC-4f65-9D91-7224C49458BB}"/>
              </c:extLst>
            </c:dLbl>
            <c:dLbl>
              <c:idx val="5"/>
              <c:layout>
                <c:manualLayout>
                  <c:x val="1.4668133480013599E-3"/>
                  <c:y val="-2.7027027027027101E-2"/>
                </c:manualLayout>
              </c:layout>
              <c:tx>
                <c:rich>
                  <a:bodyPr/>
                  <a:lstStyle/>
                  <a:p>
                    <a:r>
                      <a:rPr lang="en-US" b="1" dirty="0" smtClean="0"/>
                      <a:t>61%</a:t>
                    </a:r>
                    <a:endParaRPr lang="en-US" b="1" dirty="0"/>
                  </a:p>
                </c:rich>
              </c:tx>
              <c:showVal val="1"/>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400"/>
                </a:pPr>
                <a:endParaRPr lang="es-CO"/>
              </a:p>
            </c:txPr>
            <c:showVal val="1"/>
            <c:extLst>
              <c:ext xmlns:c15="http://schemas.microsoft.com/office/drawing/2012/chart" uri="{CE6537A1-D6FC-4f65-9D91-7224C49458BB}">
                <c15:showLeaderLines val="0"/>
              </c:ext>
            </c:extLst>
          </c:dLbls>
          <c:cat>
            <c:strRef>
              <c:f>Hoja1!$A$2:$A$7</c:f>
              <c:strCache>
                <c:ptCount val="6"/>
                <c:pt idx="0">
                  <c:v>Ordenamiento Ambiental Territorial </c:v>
                </c:pt>
                <c:pt idx="1">
                  <c:v>Gestion Integral del Recurso Hidrico </c:v>
                </c:pt>
                <c:pt idx="2">
                  <c:v>Bosques Biodiversidad y sus Sevicios Ecosistemicos </c:v>
                </c:pt>
                <c:pt idx="3">
                  <c:v>Gestion Ambiental Urbana </c:v>
                </c:pt>
                <c:pt idx="4">
                  <c:v>Educacion Ambiental </c:v>
                </c:pt>
                <c:pt idx="5">
                  <c:v>Calidad Ambiental </c:v>
                </c:pt>
              </c:strCache>
            </c:strRef>
          </c:cat>
          <c:val>
            <c:numRef>
              <c:f>Hoja1!$B$2:$B$7</c:f>
              <c:numCache>
                <c:formatCode>0.00%</c:formatCode>
                <c:ptCount val="6"/>
                <c:pt idx="0">
                  <c:v>0.55769999999999997</c:v>
                </c:pt>
                <c:pt idx="1">
                  <c:v>0.53449999999999998</c:v>
                </c:pt>
                <c:pt idx="2">
                  <c:v>0.43190000000000001</c:v>
                </c:pt>
                <c:pt idx="3">
                  <c:v>0.39710000000000001</c:v>
                </c:pt>
                <c:pt idx="4">
                  <c:v>0.61919999999999997</c:v>
                </c:pt>
                <c:pt idx="5">
                  <c:v>0.61</c:v>
                </c:pt>
              </c:numCache>
            </c:numRef>
          </c:val>
        </c:ser>
        <c:ser>
          <c:idx val="1"/>
          <c:order val="1"/>
          <c:tx>
            <c:strRef>
              <c:f>Hoja1!$C$1</c:f>
              <c:strCache>
                <c:ptCount val="1"/>
                <c:pt idx="0">
                  <c:v>Avance Financiero </c:v>
                </c:pt>
              </c:strCache>
            </c:strRef>
          </c:tx>
          <c:dLbls>
            <c:dLbl>
              <c:idx val="0"/>
              <c:layout>
                <c:manualLayout>
                  <c:x val="1.0267693436010267E-2"/>
                  <c:y val="-2.1021021021021036E-2"/>
                </c:manualLayout>
              </c:layout>
              <c:tx>
                <c:rich>
                  <a:bodyPr/>
                  <a:lstStyle/>
                  <a:p>
                    <a:r>
                      <a:rPr lang="en-US" b="1" dirty="0" smtClean="0"/>
                      <a:t>31%</a:t>
                    </a:r>
                    <a:endParaRPr lang="en-US" b="1" dirty="0"/>
                  </a:p>
                </c:rich>
              </c:tx>
              <c:showVal val="1"/>
              <c:extLst>
                <c:ext xmlns:c15="http://schemas.microsoft.com/office/drawing/2012/chart" uri="{CE6537A1-D6FC-4f65-9D91-7224C49458BB}"/>
              </c:extLst>
            </c:dLbl>
            <c:dLbl>
              <c:idx val="1"/>
              <c:layout>
                <c:manualLayout>
                  <c:x val="3.8137147048038146E-2"/>
                  <c:y val="-1.4897071621671667E-2"/>
                </c:manualLayout>
              </c:layout>
              <c:tx>
                <c:rich>
                  <a:bodyPr wrap="square" lIns="38100" tIns="19050" rIns="38100" bIns="19050" anchor="ctr">
                    <a:noAutofit/>
                  </a:bodyPr>
                  <a:lstStyle/>
                  <a:p>
                    <a:pPr>
                      <a:defRPr sz="1400"/>
                    </a:pPr>
                    <a:r>
                      <a:rPr lang="en-US" sz="1400" b="1" dirty="0" smtClean="0"/>
                      <a:t>57%</a:t>
                    </a:r>
                    <a:endParaRPr lang="en-US" sz="1400" b="1" dirty="0"/>
                  </a:p>
                </c:rich>
              </c:tx>
              <c:spPr>
                <a:noFill/>
                <a:ln>
                  <a:noFill/>
                </a:ln>
                <a:effectLst/>
              </c:spPr>
              <c:showVal val="1"/>
              <c:extLst>
                <c:ext xmlns:c15="http://schemas.microsoft.com/office/drawing/2012/chart" uri="{CE6537A1-D6FC-4f65-9D91-7224C49458BB}">
                  <c15:layout>
                    <c:manualLayout>
                      <c:w val="8.2669600293362663E-2"/>
                      <c:h val="6.9090317125257691E-2"/>
                    </c:manualLayout>
                  </c15:layout>
                </c:ext>
              </c:extLst>
            </c:dLbl>
            <c:dLbl>
              <c:idx val="2"/>
              <c:layout>
                <c:manualLayout>
                  <c:x val="1.3201320132013207E-2"/>
                  <c:y val="-2.7027027027027053E-2"/>
                </c:manualLayout>
              </c:layout>
              <c:tx>
                <c:rich>
                  <a:bodyPr/>
                  <a:lstStyle/>
                  <a:p>
                    <a:r>
                      <a:rPr lang="en-US" b="1" dirty="0" smtClean="0"/>
                      <a:t>39%</a:t>
                    </a:r>
                    <a:endParaRPr lang="en-US" b="1" dirty="0"/>
                  </a:p>
                </c:rich>
              </c:tx>
              <c:showVal val="1"/>
              <c:extLst>
                <c:ext xmlns:c15="http://schemas.microsoft.com/office/drawing/2012/chart" uri="{CE6537A1-D6FC-4f65-9D91-7224C49458BB}"/>
              </c:extLst>
            </c:dLbl>
            <c:dLbl>
              <c:idx val="3"/>
              <c:layout>
                <c:manualLayout>
                  <c:x val="1.3201320132013207E-2"/>
                  <c:y val="-2.1021021021020988E-2"/>
                </c:manualLayout>
              </c:layout>
              <c:tx>
                <c:rich>
                  <a:bodyPr/>
                  <a:lstStyle/>
                  <a:p>
                    <a:r>
                      <a:rPr lang="en-US" b="1" dirty="0" smtClean="0"/>
                      <a:t>52%</a:t>
                    </a:r>
                    <a:endParaRPr lang="en-US" b="1" dirty="0"/>
                  </a:p>
                </c:rich>
              </c:tx>
              <c:showVal val="1"/>
              <c:extLst>
                <c:ext xmlns:c15="http://schemas.microsoft.com/office/drawing/2012/chart" uri="{CE6537A1-D6FC-4f65-9D91-7224C49458BB}"/>
              </c:extLst>
            </c:dLbl>
            <c:dLbl>
              <c:idx val="4"/>
              <c:layout>
                <c:manualLayout>
                  <c:x val="2.4935826916024952E-2"/>
                  <c:y val="-4.2042042042042073E-2"/>
                </c:manualLayout>
              </c:layout>
              <c:tx>
                <c:rich>
                  <a:bodyPr/>
                  <a:lstStyle/>
                  <a:p>
                    <a:r>
                      <a:rPr lang="en-US" b="1" dirty="0" smtClean="0"/>
                      <a:t>69%</a:t>
                    </a:r>
                    <a:endParaRPr lang="en-US" b="1" dirty="0"/>
                  </a:p>
                </c:rich>
              </c:tx>
              <c:showVal val="1"/>
              <c:extLst>
                <c:ext xmlns:c15="http://schemas.microsoft.com/office/drawing/2012/chart" uri="{CE6537A1-D6FC-4f65-9D91-7224C49458BB}"/>
              </c:extLst>
            </c:dLbl>
            <c:dLbl>
              <c:idx val="5"/>
              <c:layout>
                <c:manualLayout>
                  <c:x val="1.4668133480014669E-2"/>
                  <c:y val="-4.5045045045045043E-2"/>
                </c:manualLayout>
              </c:layout>
              <c:tx>
                <c:rich>
                  <a:bodyPr/>
                  <a:lstStyle/>
                  <a:p>
                    <a:r>
                      <a:rPr lang="en-US" b="1" dirty="0" smtClean="0"/>
                      <a:t>60%</a:t>
                    </a:r>
                    <a:endParaRPr lang="en-US" b="1" dirty="0"/>
                  </a:p>
                </c:rich>
              </c:tx>
              <c:showVal val="1"/>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400"/>
                </a:pPr>
                <a:endParaRPr lang="es-CO"/>
              </a:p>
            </c:txPr>
            <c:showVal val="1"/>
            <c:extLst>
              <c:ext xmlns:c15="http://schemas.microsoft.com/office/drawing/2012/chart" uri="{CE6537A1-D6FC-4f65-9D91-7224C49458BB}">
                <c15:showLeaderLines val="0"/>
              </c:ext>
            </c:extLst>
          </c:dLbls>
          <c:cat>
            <c:strRef>
              <c:f>Hoja1!$A$2:$A$7</c:f>
              <c:strCache>
                <c:ptCount val="6"/>
                <c:pt idx="0">
                  <c:v>Ordenamiento Ambiental Territorial </c:v>
                </c:pt>
                <c:pt idx="1">
                  <c:v>Gestion Integral del Recurso Hidrico </c:v>
                </c:pt>
                <c:pt idx="2">
                  <c:v>Bosques Biodiversidad y sus Sevicios Ecosistemicos </c:v>
                </c:pt>
                <c:pt idx="3">
                  <c:v>Gestion Ambiental Urbana </c:v>
                </c:pt>
                <c:pt idx="4">
                  <c:v>Educacion Ambiental </c:v>
                </c:pt>
                <c:pt idx="5">
                  <c:v>Calidad Ambiental </c:v>
                </c:pt>
              </c:strCache>
            </c:strRef>
          </c:cat>
          <c:val>
            <c:numRef>
              <c:f>Hoja1!$C$2:$C$7</c:f>
              <c:numCache>
                <c:formatCode>0%</c:formatCode>
                <c:ptCount val="6"/>
                <c:pt idx="0">
                  <c:v>0.308</c:v>
                </c:pt>
                <c:pt idx="1">
                  <c:v>0.57199999999999995</c:v>
                </c:pt>
                <c:pt idx="2">
                  <c:v>0.38940000000000002</c:v>
                </c:pt>
                <c:pt idx="3">
                  <c:v>0.51980000000000004</c:v>
                </c:pt>
                <c:pt idx="4">
                  <c:v>0.69</c:v>
                </c:pt>
                <c:pt idx="5">
                  <c:v>0.59730000000000005</c:v>
                </c:pt>
              </c:numCache>
            </c:numRef>
          </c:val>
        </c:ser>
        <c:dLbls>
          <c:showVal val="1"/>
        </c:dLbls>
        <c:gapWidth val="75"/>
        <c:shape val="box"/>
        <c:axId val="157992832"/>
        <c:axId val="157994368"/>
        <c:axId val="0"/>
      </c:bar3DChart>
      <c:catAx>
        <c:axId val="157992832"/>
        <c:scaling>
          <c:orientation val="minMax"/>
        </c:scaling>
        <c:axPos val="b"/>
        <c:numFmt formatCode="General" sourceLinked="0"/>
        <c:majorTickMark val="none"/>
        <c:tickLblPos val="nextTo"/>
        <c:crossAx val="157994368"/>
        <c:crosses val="autoZero"/>
        <c:auto val="1"/>
        <c:lblAlgn val="ctr"/>
        <c:lblOffset val="100"/>
      </c:catAx>
      <c:valAx>
        <c:axId val="157994368"/>
        <c:scaling>
          <c:orientation val="minMax"/>
          <c:max val="1"/>
        </c:scaling>
        <c:axPos val="l"/>
        <c:numFmt formatCode="0.00%" sourceLinked="1"/>
        <c:majorTickMark val="none"/>
        <c:tickLblPos val="nextTo"/>
        <c:crossAx val="157992832"/>
        <c:crosses val="autoZero"/>
        <c:crossBetween val="between"/>
        <c:minorUnit val="0.1"/>
      </c:valAx>
    </c:plotArea>
    <c:legend>
      <c:legendPos val="b"/>
      <c:layout/>
    </c:legend>
    <c:plotVisOnly val="1"/>
    <c:dispBlanksAs val="gap"/>
  </c:chart>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s-CO"/>
  <c:chart>
    <c:view3D>
      <c:rAngAx val="1"/>
    </c:view3D>
    <c:plotArea>
      <c:layout>
        <c:manualLayout>
          <c:layoutTarget val="inner"/>
          <c:xMode val="edge"/>
          <c:yMode val="edge"/>
          <c:x val="7.2217091619449739E-2"/>
          <c:y val="1.6784436226419029E-2"/>
          <c:w val="0.92778290838055033"/>
          <c:h val="0.85971756962437651"/>
        </c:manualLayout>
      </c:layout>
      <c:bar3DChart>
        <c:barDir val="col"/>
        <c:grouping val="clustered"/>
        <c:ser>
          <c:idx val="0"/>
          <c:order val="0"/>
          <c:dPt>
            <c:idx val="1"/>
            <c:spPr>
              <a:solidFill>
                <a:schemeClr val="accent6">
                  <a:lumMod val="75000"/>
                </a:schemeClr>
              </a:solidFill>
            </c:spPr>
          </c:dPt>
          <c:dLbls>
            <c:dLbl>
              <c:idx val="0"/>
              <c:layout>
                <c:manualLayout>
                  <c:x val="4.4230733622190134E-2"/>
                  <c:y val="-0.10114083576105821"/>
                </c:manualLayout>
              </c:layout>
              <c:showVal val="1"/>
              <c:extLst>
                <c:ext xmlns:c15="http://schemas.microsoft.com/office/drawing/2012/chart" uri="{CE6537A1-D6FC-4f65-9D91-7224C49458BB}"/>
              </c:extLst>
            </c:dLbl>
            <c:dLbl>
              <c:idx val="1"/>
              <c:layout>
                <c:manualLayout>
                  <c:x val="4.6225924392239263E-2"/>
                  <c:y val="-0.10414094924257589"/>
                </c:manualLayout>
              </c:layout>
              <c:showVal val="1"/>
              <c:extLst>
                <c:ext xmlns:c15="http://schemas.microsoft.com/office/drawing/2012/chart" uri="{CE6537A1-D6FC-4f65-9D91-7224C49458BB}"/>
              </c:extLst>
            </c:dLbl>
            <c:spPr>
              <a:noFill/>
              <a:ln>
                <a:noFill/>
              </a:ln>
              <a:effectLst/>
            </c:spPr>
            <c:txPr>
              <a:bodyPr/>
              <a:lstStyle/>
              <a:p>
                <a:pPr>
                  <a:defRPr sz="2400" b="1">
                    <a:latin typeface="Arial" pitchFamily="34" charset="0"/>
                    <a:cs typeface="Arial" pitchFamily="34" charset="0"/>
                  </a:defRPr>
                </a:pPr>
                <a:endParaRPr lang="es-CO"/>
              </a:p>
            </c:txPr>
            <c:showVal val="1"/>
            <c:extLst>
              <c:ext xmlns:c15="http://schemas.microsoft.com/office/drawing/2012/chart" uri="{CE6537A1-D6FC-4f65-9D91-7224C49458BB}">
                <c15:showLeaderLines val="0"/>
              </c:ext>
            </c:extLst>
          </c:dLbls>
          <c:cat>
            <c:strRef>
              <c:f>Hoja1!$A$9:$A$10</c:f>
              <c:strCache>
                <c:ptCount val="2"/>
                <c:pt idx="0">
                  <c:v>Anvance Fisico</c:v>
                </c:pt>
                <c:pt idx="1">
                  <c:v>Anvance Financiero </c:v>
                </c:pt>
              </c:strCache>
            </c:strRef>
          </c:cat>
          <c:val>
            <c:numRef>
              <c:f>Hoja1!$B$9:$B$10</c:f>
              <c:numCache>
                <c:formatCode>0%</c:formatCode>
                <c:ptCount val="2"/>
                <c:pt idx="0">
                  <c:v>0.52</c:v>
                </c:pt>
                <c:pt idx="1">
                  <c:v>0.51019999999999999</c:v>
                </c:pt>
              </c:numCache>
            </c:numRef>
          </c:val>
        </c:ser>
        <c:dLbls>
          <c:showVal val="1"/>
        </c:dLbls>
        <c:gapWidth val="75"/>
        <c:shape val="box"/>
        <c:axId val="158257536"/>
        <c:axId val="158259072"/>
        <c:axId val="0"/>
      </c:bar3DChart>
      <c:catAx>
        <c:axId val="158257536"/>
        <c:scaling>
          <c:orientation val="minMax"/>
        </c:scaling>
        <c:axPos val="b"/>
        <c:numFmt formatCode="General" sourceLinked="0"/>
        <c:majorTickMark val="none"/>
        <c:tickLblPos val="nextTo"/>
        <c:txPr>
          <a:bodyPr/>
          <a:lstStyle/>
          <a:p>
            <a:pPr>
              <a:defRPr sz="1800" b="1"/>
            </a:pPr>
            <a:endParaRPr lang="es-CO"/>
          </a:p>
        </c:txPr>
        <c:crossAx val="158259072"/>
        <c:crosses val="autoZero"/>
        <c:auto val="1"/>
        <c:lblAlgn val="ctr"/>
        <c:lblOffset val="100"/>
      </c:catAx>
      <c:valAx>
        <c:axId val="158259072"/>
        <c:scaling>
          <c:orientation val="minMax"/>
          <c:max val="1"/>
        </c:scaling>
        <c:axPos val="l"/>
        <c:numFmt formatCode="0%" sourceLinked="1"/>
        <c:majorTickMark val="none"/>
        <c:tickLblPos val="nextTo"/>
        <c:crossAx val="158257536"/>
        <c:crosses val="autoZero"/>
        <c:crossBetween val="between"/>
      </c:valAx>
    </c:plotArea>
    <c:plotVisOnly val="1"/>
    <c:dispBlanksAs val="gap"/>
  </c:chart>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image" Target="../media/image3.jpeg"/><Relationship Id="rId5" Type="http://schemas.openxmlformats.org/officeDocument/2006/relationships/image" Target="../media/image6.png"/><Relationship Id="rId4" Type="http://schemas.openxmlformats.org/officeDocument/2006/relationships/image" Target="../media/image5.jpeg"/></Relationships>
</file>

<file path=ppt/diagrams/_rels/data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diagrams/_rels/data3.xml.rels><?xml version="1.0" encoding="UTF-8" standalone="yes"?>
<Relationships xmlns="http://schemas.openxmlformats.org/package/2006/relationships"><Relationship Id="rId1" Type="http://schemas.openxmlformats.org/officeDocument/2006/relationships/image" Target="../media/image10.png"/></Relationships>
</file>

<file path=ppt/diagrams/_rels/data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iagrams/_rels/data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 Id="rId4" Type="http://schemas.openxmlformats.org/officeDocument/2006/relationships/image" Target="../media/image17.png"/></Relationships>
</file>

<file path=ppt/diagrams/_rels/data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diagrams/_rels/data8.xml.rels><?xml version="1.0" encoding="UTF-8" standalone="yes"?>
<Relationships xmlns="http://schemas.openxmlformats.org/package/2006/relationships"><Relationship Id="rId1" Type="http://schemas.openxmlformats.org/officeDocument/2006/relationships/image" Target="../media/image24.jpeg"/></Relationships>
</file>

<file path=ppt/diagrams/_rels/data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image" Target="../media/image30.png"/><Relationship Id="rId4" Type="http://schemas.openxmlformats.org/officeDocument/2006/relationships/image" Target="../media/image33.jpeg"/></Relationships>
</file>

<file path=ppt/diagrams/_rels/data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s>
</file>

<file path=ppt/diagrams/_rels/data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diagrams/_rels/data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image" Target="../media/image40.png"/></Relationships>
</file>

<file path=ppt/diagrams/_rels/data13.xml.rels><?xml version="1.0" encoding="UTF-8" standalone="yes"?>
<Relationships xmlns="http://schemas.openxmlformats.org/package/2006/relationships"><Relationship Id="rId1" Type="http://schemas.openxmlformats.org/officeDocument/2006/relationships/image" Target="../media/image45.png"/></Relationships>
</file>

<file path=ppt/diagrams/_rels/data1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image" Target="../media/image51.png"/></Relationships>
</file>

<file path=ppt/diagrams/_rels/data1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image" Target="../media/image54.jpeg"/></Relationships>
</file>

<file path=ppt/diagrams/_rels/data1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image" Target="../media/image56.png"/><Relationship Id="rId4" Type="http://schemas.openxmlformats.org/officeDocument/2006/relationships/image" Target="../media/image59.png"/></Relationships>
</file>

<file path=ppt/diagrams/_rels/data1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image" Target="../media/image15.png"/><Relationship Id="rId4" Type="http://schemas.openxmlformats.org/officeDocument/2006/relationships/image" Target="../media/image62.png"/></Relationships>
</file>

<file path=ppt/diagrams/_rels/data1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image" Target="../media/image63.png"/><Relationship Id="rId4" Type="http://schemas.openxmlformats.org/officeDocument/2006/relationships/image" Target="../media/image66.png"/></Relationships>
</file>

<file path=ppt/diagrams/_rels/data2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image" Target="../media/image63.png"/></Relationships>
</file>

<file path=ppt/diagrams/_rels/data2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png"/><Relationship Id="rId1" Type="http://schemas.openxmlformats.org/officeDocument/2006/relationships/image" Target="../media/image63.png"/></Relationships>
</file>

<file path=ppt/diagrams/_rels/data2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image" Target="../media/image71.png"/></Relationships>
</file>

<file path=ppt/diagrams/_rels/data2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image" Target="../media/image74.png"/><Relationship Id="rId4" Type="http://schemas.openxmlformats.org/officeDocument/2006/relationships/image" Target="../media/image7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image" Target="../media/image3.jpeg"/><Relationship Id="rId5" Type="http://schemas.openxmlformats.org/officeDocument/2006/relationships/image" Target="../media/image6.png"/><Relationship Id="rId4" Type="http://schemas.openxmlformats.org/officeDocument/2006/relationships/image" Target="../media/image5.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iagrams/_rels/drawing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 Id="rId4" Type="http://schemas.openxmlformats.org/officeDocument/2006/relationships/image" Target="../media/image17.png"/></Relationships>
</file>

<file path=ppt/diagrams/_rels/drawing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diagrams/_rels/drawing8.xml.rels><?xml version="1.0" encoding="UTF-8" standalone="yes"?>
<Relationships xmlns="http://schemas.openxmlformats.org/package/2006/relationships"><Relationship Id="rId1" Type="http://schemas.openxmlformats.org/officeDocument/2006/relationships/image" Target="../media/image24.jpeg"/></Relationships>
</file>

<file path=ppt/diagrams/_rels/drawing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image" Target="../media/image30.png"/><Relationship Id="rId4" Type="http://schemas.openxmlformats.org/officeDocument/2006/relationships/image" Target="../media/image33.jpeg"/></Relationships>
</file>

<file path=ppt/diagrams/_rels/drawing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s>
</file>

<file path=ppt/diagrams/_rels/drawing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diagrams/_rels/drawing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image" Target="../media/image40.png"/></Relationships>
</file>

<file path=ppt/diagrams/_rels/drawing13.xml.rels><?xml version="1.0" encoding="UTF-8" standalone="yes"?>
<Relationships xmlns="http://schemas.openxmlformats.org/package/2006/relationships"><Relationship Id="rId1" Type="http://schemas.openxmlformats.org/officeDocument/2006/relationships/image" Target="../media/image45.png"/></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409BFC3-39F2-4E23-A422-1CC377A2B384}" type="doc">
      <dgm:prSet loTypeId="urn:microsoft.com/office/officeart/2008/layout/VerticalCurvedList" loCatId="list" qsTypeId="urn:microsoft.com/office/officeart/2005/8/quickstyle/3d1" qsCatId="3D" csTypeId="urn:microsoft.com/office/officeart/2005/8/colors/colorful1#1" csCatId="colorful" phldr="1"/>
      <dgm:spPr/>
      <dgm:t>
        <a:bodyPr/>
        <a:lstStyle/>
        <a:p>
          <a:endParaRPr lang="es-CO"/>
        </a:p>
      </dgm:t>
    </dgm:pt>
    <dgm:pt modelId="{6367EBEE-40A1-4A6E-B3A2-B5207DC4FB5D}">
      <dgm:prSet phldrT="[Texto]" custT="1"/>
      <dgm:spPr/>
      <dgm:t>
        <a:bodyPr/>
        <a:lstStyle/>
        <a:p>
          <a:pPr algn="l"/>
          <a:r>
            <a:rPr lang="es-CO" sz="2400" dirty="0" smtClean="0">
              <a:latin typeface="Arial" pitchFamily="34" charset="0"/>
              <a:cs typeface="Arial" pitchFamily="34" charset="0"/>
            </a:rPr>
            <a:t>1</a:t>
          </a:r>
          <a:r>
            <a:rPr lang="es-CO" sz="3600" dirty="0" smtClean="0"/>
            <a:t>. </a:t>
          </a:r>
          <a:r>
            <a:rPr lang="es-CO" sz="2400" dirty="0" smtClean="0">
              <a:latin typeface="Arial" pitchFamily="34" charset="0"/>
              <a:cs typeface="Arial" pitchFamily="34" charset="0"/>
            </a:rPr>
            <a:t>Gestión Ambiental </a:t>
          </a:r>
          <a:endParaRPr lang="es-CO" sz="2400" dirty="0">
            <a:latin typeface="Arial" pitchFamily="34" charset="0"/>
            <a:cs typeface="Arial" pitchFamily="34" charset="0"/>
          </a:endParaRPr>
        </a:p>
      </dgm:t>
    </dgm:pt>
    <dgm:pt modelId="{B4BB6F8C-3629-4776-8CCF-63BBF6D2DF80}" type="parTrans" cxnId="{1F331C0C-9923-49CD-BA5C-CA5A56900AF8}">
      <dgm:prSet/>
      <dgm:spPr/>
      <dgm:t>
        <a:bodyPr/>
        <a:lstStyle/>
        <a:p>
          <a:endParaRPr lang="es-CO"/>
        </a:p>
      </dgm:t>
    </dgm:pt>
    <dgm:pt modelId="{1CB7FA54-3643-4A18-A95F-740C9EF0C6AC}" type="sibTrans" cxnId="{1F331C0C-9923-49CD-BA5C-CA5A56900AF8}">
      <dgm:prSet/>
      <dgm:spPr/>
      <dgm:t>
        <a:bodyPr/>
        <a:lstStyle/>
        <a:p>
          <a:endParaRPr lang="es-CO"/>
        </a:p>
      </dgm:t>
    </dgm:pt>
    <dgm:pt modelId="{3058A2CA-913F-4DFE-B002-F3C34329A3CD}">
      <dgm:prSet phldrT="[Texto]" custT="1"/>
      <dgm:spPr/>
      <dgm:t>
        <a:bodyPr/>
        <a:lstStyle/>
        <a:p>
          <a:pPr algn="just"/>
          <a:r>
            <a:rPr lang="es-CO" sz="2600" dirty="0" smtClean="0"/>
            <a:t>2. </a:t>
          </a:r>
          <a:r>
            <a:rPr lang="es-CO" sz="2400" dirty="0" smtClean="0">
              <a:latin typeface="Arial" pitchFamily="34" charset="0"/>
              <a:cs typeface="Arial" pitchFamily="34" charset="0"/>
            </a:rPr>
            <a:t>Ejercicio de la Autoridad Ambiental. </a:t>
          </a:r>
          <a:endParaRPr lang="es-CO" sz="2400" dirty="0">
            <a:latin typeface="Arial" pitchFamily="34" charset="0"/>
            <a:cs typeface="Arial" pitchFamily="34" charset="0"/>
          </a:endParaRPr>
        </a:p>
      </dgm:t>
    </dgm:pt>
    <dgm:pt modelId="{3B986D11-DD7C-44BF-80FB-94FBF79628F3}" type="parTrans" cxnId="{5E2C7B91-CECA-4477-B5FA-8B8DF6F28699}">
      <dgm:prSet/>
      <dgm:spPr/>
      <dgm:t>
        <a:bodyPr/>
        <a:lstStyle/>
        <a:p>
          <a:endParaRPr lang="es-CO"/>
        </a:p>
      </dgm:t>
    </dgm:pt>
    <dgm:pt modelId="{A7DA49BE-B924-4EEA-BB71-F095FF7A89AE}" type="sibTrans" cxnId="{5E2C7B91-CECA-4477-B5FA-8B8DF6F28699}">
      <dgm:prSet/>
      <dgm:spPr/>
      <dgm:t>
        <a:bodyPr/>
        <a:lstStyle/>
        <a:p>
          <a:endParaRPr lang="es-CO"/>
        </a:p>
      </dgm:t>
    </dgm:pt>
    <dgm:pt modelId="{17D118E1-C5C0-4AC4-B7CD-6A7BDAC8639D}">
      <dgm:prSet phldrT="[Texto]" custT="1"/>
      <dgm:spPr/>
      <dgm:t>
        <a:bodyPr/>
        <a:lstStyle/>
        <a:p>
          <a:pPr algn="just"/>
          <a:r>
            <a:rPr lang="es-CO" sz="2700" dirty="0" smtClean="0">
              <a:latin typeface="Arial" pitchFamily="34" charset="0"/>
              <a:cs typeface="Arial" pitchFamily="34" charset="0"/>
            </a:rPr>
            <a:t>5. </a:t>
          </a:r>
          <a:r>
            <a:rPr lang="es-CO" sz="2400" dirty="0" smtClean="0">
              <a:latin typeface="Arial" pitchFamily="34" charset="0"/>
              <a:cs typeface="Arial" pitchFamily="34" charset="0"/>
            </a:rPr>
            <a:t>Avance Meta Física VS Financiera.</a:t>
          </a:r>
          <a:endParaRPr lang="es-CO" sz="2400" dirty="0">
            <a:latin typeface="Arial" pitchFamily="34" charset="0"/>
            <a:cs typeface="Arial" pitchFamily="34" charset="0"/>
          </a:endParaRPr>
        </a:p>
      </dgm:t>
    </dgm:pt>
    <dgm:pt modelId="{63401575-3C01-48C6-BA02-60F18AE76862}" type="parTrans" cxnId="{004C9D44-8845-440C-9413-C376CACB0C06}">
      <dgm:prSet/>
      <dgm:spPr/>
      <dgm:t>
        <a:bodyPr/>
        <a:lstStyle/>
        <a:p>
          <a:endParaRPr lang="es-CO"/>
        </a:p>
      </dgm:t>
    </dgm:pt>
    <dgm:pt modelId="{4C8450AB-7625-4936-B452-FD36D9D0D2E5}" type="sibTrans" cxnId="{004C9D44-8845-440C-9413-C376CACB0C06}">
      <dgm:prSet/>
      <dgm:spPr/>
      <dgm:t>
        <a:bodyPr/>
        <a:lstStyle/>
        <a:p>
          <a:endParaRPr lang="es-CO"/>
        </a:p>
      </dgm:t>
    </dgm:pt>
    <dgm:pt modelId="{437A0605-B9A6-4AFA-A98A-9BD9DF3606D2}">
      <dgm:prSet phldrT="[Texto]" custT="1"/>
      <dgm:spPr/>
      <dgm:t>
        <a:bodyPr/>
        <a:lstStyle/>
        <a:p>
          <a:pPr algn="l"/>
          <a:r>
            <a:rPr lang="es-CO" sz="2700" dirty="0" smtClean="0">
              <a:latin typeface="Arial" pitchFamily="34" charset="0"/>
              <a:cs typeface="Arial" pitchFamily="34" charset="0"/>
            </a:rPr>
            <a:t>4. </a:t>
          </a:r>
          <a:r>
            <a:rPr lang="es-CO" sz="2400" dirty="0" smtClean="0">
              <a:latin typeface="Arial" pitchFamily="34" charset="0"/>
              <a:cs typeface="Arial" pitchFamily="34" charset="0"/>
            </a:rPr>
            <a:t>Ejecución Financiera.</a:t>
          </a:r>
          <a:endParaRPr lang="es-CO" sz="2400" dirty="0">
            <a:latin typeface="Arial" pitchFamily="34" charset="0"/>
            <a:cs typeface="Arial" pitchFamily="34" charset="0"/>
          </a:endParaRPr>
        </a:p>
      </dgm:t>
    </dgm:pt>
    <dgm:pt modelId="{2D612DB8-1006-451A-A0C2-3E1E68A61E2C}" type="parTrans" cxnId="{74DFE81E-313A-4AF7-8169-CD62A747B4B6}">
      <dgm:prSet/>
      <dgm:spPr/>
      <dgm:t>
        <a:bodyPr/>
        <a:lstStyle/>
        <a:p>
          <a:endParaRPr lang="es-CO"/>
        </a:p>
      </dgm:t>
    </dgm:pt>
    <dgm:pt modelId="{E0BE776D-9F1C-464B-B979-EFAB3133A5AC}" type="sibTrans" cxnId="{74DFE81E-313A-4AF7-8169-CD62A747B4B6}">
      <dgm:prSet/>
      <dgm:spPr/>
      <dgm:t>
        <a:bodyPr/>
        <a:lstStyle/>
        <a:p>
          <a:endParaRPr lang="es-CO"/>
        </a:p>
      </dgm:t>
    </dgm:pt>
    <dgm:pt modelId="{3B834EA7-DF82-40E9-8AB9-215C53561782}">
      <dgm:prSet phldrT="[Texto]" custT="1"/>
      <dgm:spPr/>
      <dgm:t>
        <a:bodyPr/>
        <a:lstStyle/>
        <a:p>
          <a:pPr algn="just"/>
          <a:r>
            <a:rPr lang="es-CO" sz="2400" dirty="0" smtClean="0">
              <a:latin typeface="Arial" pitchFamily="34" charset="0"/>
              <a:cs typeface="Arial" pitchFamily="34" charset="0"/>
            </a:rPr>
            <a:t>3.</a:t>
          </a:r>
          <a:r>
            <a:rPr lang="es-CO" sz="2400" b="0" dirty="0" smtClean="0">
              <a:latin typeface="Arial" pitchFamily="34" charset="0"/>
              <a:cs typeface="Arial" pitchFamily="34" charset="0"/>
            </a:rPr>
            <a:t>Fortalecimiento Institucional,  Gobernanza y Buen Gobierno</a:t>
          </a:r>
          <a:endParaRPr lang="es-CO" sz="2400" b="0" dirty="0">
            <a:latin typeface="Arial" pitchFamily="34" charset="0"/>
            <a:cs typeface="Arial" pitchFamily="34" charset="0"/>
          </a:endParaRPr>
        </a:p>
      </dgm:t>
    </dgm:pt>
    <dgm:pt modelId="{11072A94-2ECF-4B6E-B41D-D164E4CC930C}" type="parTrans" cxnId="{E1E5849F-5830-4D88-ACB6-E2DDCFD1A30B}">
      <dgm:prSet/>
      <dgm:spPr/>
      <dgm:t>
        <a:bodyPr/>
        <a:lstStyle/>
        <a:p>
          <a:endParaRPr lang="es-CO"/>
        </a:p>
      </dgm:t>
    </dgm:pt>
    <dgm:pt modelId="{22E31B8A-7E21-4EA5-A827-4963AA0934D2}" type="sibTrans" cxnId="{E1E5849F-5830-4D88-ACB6-E2DDCFD1A30B}">
      <dgm:prSet/>
      <dgm:spPr/>
      <dgm:t>
        <a:bodyPr/>
        <a:lstStyle/>
        <a:p>
          <a:endParaRPr lang="es-CO"/>
        </a:p>
      </dgm:t>
    </dgm:pt>
    <dgm:pt modelId="{A1632A1C-68DF-43A1-87BE-EE71C8C6157E}" type="pres">
      <dgm:prSet presAssocID="{C409BFC3-39F2-4E23-A422-1CC377A2B384}" presName="Name0" presStyleCnt="0">
        <dgm:presLayoutVars>
          <dgm:chMax val="7"/>
          <dgm:chPref val="7"/>
          <dgm:dir/>
        </dgm:presLayoutVars>
      </dgm:prSet>
      <dgm:spPr/>
      <dgm:t>
        <a:bodyPr/>
        <a:lstStyle/>
        <a:p>
          <a:endParaRPr lang="es-CO"/>
        </a:p>
      </dgm:t>
    </dgm:pt>
    <dgm:pt modelId="{DC636020-76E4-48BB-86F8-E77AFB1C4B57}" type="pres">
      <dgm:prSet presAssocID="{C409BFC3-39F2-4E23-A422-1CC377A2B384}" presName="Name1" presStyleCnt="0"/>
      <dgm:spPr/>
    </dgm:pt>
    <dgm:pt modelId="{1384DC5C-58AD-44BC-94D1-EAB40FA7008B}" type="pres">
      <dgm:prSet presAssocID="{C409BFC3-39F2-4E23-A422-1CC377A2B384}" presName="cycle" presStyleCnt="0"/>
      <dgm:spPr/>
    </dgm:pt>
    <dgm:pt modelId="{BCDCDA86-AF03-4815-8F54-DF06081D5022}" type="pres">
      <dgm:prSet presAssocID="{C409BFC3-39F2-4E23-A422-1CC377A2B384}" presName="srcNode" presStyleLbl="node1" presStyleIdx="0" presStyleCnt="5"/>
      <dgm:spPr/>
    </dgm:pt>
    <dgm:pt modelId="{63E457FB-E9DB-46B5-8E3D-4D135CCB14A1}" type="pres">
      <dgm:prSet presAssocID="{C409BFC3-39F2-4E23-A422-1CC377A2B384}" presName="conn" presStyleLbl="parChTrans1D2" presStyleIdx="0" presStyleCnt="1"/>
      <dgm:spPr/>
      <dgm:t>
        <a:bodyPr/>
        <a:lstStyle/>
        <a:p>
          <a:endParaRPr lang="es-CO"/>
        </a:p>
      </dgm:t>
    </dgm:pt>
    <dgm:pt modelId="{8D47FD81-3F8D-4F8C-A05A-5385D0EDFF26}" type="pres">
      <dgm:prSet presAssocID="{C409BFC3-39F2-4E23-A422-1CC377A2B384}" presName="extraNode" presStyleLbl="node1" presStyleIdx="0" presStyleCnt="5"/>
      <dgm:spPr/>
    </dgm:pt>
    <dgm:pt modelId="{BDCA0C75-0269-42AF-BF05-A4E258D06FA5}" type="pres">
      <dgm:prSet presAssocID="{C409BFC3-39F2-4E23-A422-1CC377A2B384}" presName="dstNode" presStyleLbl="node1" presStyleIdx="0" presStyleCnt="5"/>
      <dgm:spPr/>
    </dgm:pt>
    <dgm:pt modelId="{A77E60EF-0E06-4AF7-BA1C-DA218F1634C1}" type="pres">
      <dgm:prSet presAssocID="{6367EBEE-40A1-4A6E-B3A2-B5207DC4FB5D}" presName="text_1" presStyleLbl="node1" presStyleIdx="0" presStyleCnt="5">
        <dgm:presLayoutVars>
          <dgm:bulletEnabled val="1"/>
        </dgm:presLayoutVars>
      </dgm:prSet>
      <dgm:spPr/>
      <dgm:t>
        <a:bodyPr/>
        <a:lstStyle/>
        <a:p>
          <a:endParaRPr lang="es-CO"/>
        </a:p>
      </dgm:t>
    </dgm:pt>
    <dgm:pt modelId="{3AD2E123-1771-43E0-B76C-2DE8056D7422}" type="pres">
      <dgm:prSet presAssocID="{6367EBEE-40A1-4A6E-B3A2-B5207DC4FB5D}" presName="accent_1" presStyleCnt="0"/>
      <dgm:spPr/>
    </dgm:pt>
    <dgm:pt modelId="{05B41CCF-72E5-4E19-9FA1-D77811B8C694}" type="pres">
      <dgm:prSet presAssocID="{6367EBEE-40A1-4A6E-B3A2-B5207DC4FB5D}" presName="accentRepeatNode" presStyleLbl="solidFgAcc1" presStyleIdx="0" presStyleCnt="5"/>
      <dgm:spPr>
        <a:blipFill rotWithShape="0">
          <a:blip xmlns:r="http://schemas.openxmlformats.org/officeDocument/2006/relationships" r:embed="rId1"/>
          <a:stretch>
            <a:fillRect/>
          </a:stretch>
        </a:blipFill>
      </dgm:spPr>
      <dgm:t>
        <a:bodyPr/>
        <a:lstStyle/>
        <a:p>
          <a:endParaRPr lang="es-CO"/>
        </a:p>
      </dgm:t>
    </dgm:pt>
    <dgm:pt modelId="{90E8B5A9-5F0A-499B-A3C3-6D960166812A}" type="pres">
      <dgm:prSet presAssocID="{3058A2CA-913F-4DFE-B002-F3C34329A3CD}" presName="text_2" presStyleLbl="node1" presStyleIdx="1" presStyleCnt="5">
        <dgm:presLayoutVars>
          <dgm:bulletEnabled val="1"/>
        </dgm:presLayoutVars>
      </dgm:prSet>
      <dgm:spPr/>
      <dgm:t>
        <a:bodyPr/>
        <a:lstStyle/>
        <a:p>
          <a:endParaRPr lang="es-CO"/>
        </a:p>
      </dgm:t>
    </dgm:pt>
    <dgm:pt modelId="{62757B36-7535-431F-8001-BE326AA2F870}" type="pres">
      <dgm:prSet presAssocID="{3058A2CA-913F-4DFE-B002-F3C34329A3CD}" presName="accent_2" presStyleCnt="0"/>
      <dgm:spPr/>
    </dgm:pt>
    <dgm:pt modelId="{963B05A6-1164-4AC3-B557-77AC01C535BB}" type="pres">
      <dgm:prSet presAssocID="{3058A2CA-913F-4DFE-B002-F3C34329A3CD}" presName="accentRepeatNode" presStyleLbl="solidFgAcc1" presStyleIdx="1" presStyleCnt="5"/>
      <dgm:spPr>
        <a:blipFill rotWithShape="0">
          <a:blip xmlns:r="http://schemas.openxmlformats.org/officeDocument/2006/relationships" r:embed="rId2"/>
          <a:stretch>
            <a:fillRect/>
          </a:stretch>
        </a:blipFill>
      </dgm:spPr>
      <dgm:t>
        <a:bodyPr/>
        <a:lstStyle/>
        <a:p>
          <a:endParaRPr lang="es-CO"/>
        </a:p>
      </dgm:t>
    </dgm:pt>
    <dgm:pt modelId="{CC5D54A0-8EDC-4726-92D2-4286D651CFC1}" type="pres">
      <dgm:prSet presAssocID="{3B834EA7-DF82-40E9-8AB9-215C53561782}" presName="text_3" presStyleLbl="node1" presStyleIdx="2" presStyleCnt="5">
        <dgm:presLayoutVars>
          <dgm:bulletEnabled val="1"/>
        </dgm:presLayoutVars>
      </dgm:prSet>
      <dgm:spPr/>
      <dgm:t>
        <a:bodyPr/>
        <a:lstStyle/>
        <a:p>
          <a:endParaRPr lang="es-CO"/>
        </a:p>
      </dgm:t>
    </dgm:pt>
    <dgm:pt modelId="{7B8FB4E9-A1F7-49EE-8939-4BF669A95F96}" type="pres">
      <dgm:prSet presAssocID="{3B834EA7-DF82-40E9-8AB9-215C53561782}" presName="accent_3" presStyleCnt="0"/>
      <dgm:spPr/>
    </dgm:pt>
    <dgm:pt modelId="{19713C52-2EF2-405B-9A1C-E106AE47A179}" type="pres">
      <dgm:prSet presAssocID="{3B834EA7-DF82-40E9-8AB9-215C53561782}" presName="accentRepeatNode" presStyleLbl="solidFgAcc1" presStyleIdx="2" presStyleCnt="5"/>
      <dgm:spPr>
        <a:blipFill rotWithShape="0">
          <a:blip xmlns:r="http://schemas.openxmlformats.org/officeDocument/2006/relationships" r:embed="rId3"/>
          <a:stretch>
            <a:fillRect/>
          </a:stretch>
        </a:blipFill>
      </dgm:spPr>
      <dgm:t>
        <a:bodyPr/>
        <a:lstStyle/>
        <a:p>
          <a:endParaRPr lang="es-CO"/>
        </a:p>
      </dgm:t>
    </dgm:pt>
    <dgm:pt modelId="{DEEE20EE-97D6-44A0-BB50-3EEFA7ACBF4A}" type="pres">
      <dgm:prSet presAssocID="{437A0605-B9A6-4AFA-A98A-9BD9DF3606D2}" presName="text_4" presStyleLbl="node1" presStyleIdx="3" presStyleCnt="5">
        <dgm:presLayoutVars>
          <dgm:bulletEnabled val="1"/>
        </dgm:presLayoutVars>
      </dgm:prSet>
      <dgm:spPr/>
      <dgm:t>
        <a:bodyPr/>
        <a:lstStyle/>
        <a:p>
          <a:endParaRPr lang="es-CO"/>
        </a:p>
      </dgm:t>
    </dgm:pt>
    <dgm:pt modelId="{B6E7D182-F086-4F3D-907A-AC8321529084}" type="pres">
      <dgm:prSet presAssocID="{437A0605-B9A6-4AFA-A98A-9BD9DF3606D2}" presName="accent_4" presStyleCnt="0"/>
      <dgm:spPr/>
    </dgm:pt>
    <dgm:pt modelId="{40C054CC-1A4C-4937-A8E8-78F9A1459A77}" type="pres">
      <dgm:prSet presAssocID="{437A0605-B9A6-4AFA-A98A-9BD9DF3606D2}" presName="accentRepeatNode" presStyleLbl="solidFgAcc1" presStyleIdx="3" presStyleCnt="5"/>
      <dgm:spPr>
        <a:blipFill rotWithShape="0">
          <a:blip xmlns:r="http://schemas.openxmlformats.org/officeDocument/2006/relationships" r:embed="rId4"/>
          <a:stretch>
            <a:fillRect/>
          </a:stretch>
        </a:blipFill>
      </dgm:spPr>
      <dgm:t>
        <a:bodyPr/>
        <a:lstStyle/>
        <a:p>
          <a:endParaRPr lang="es-CO"/>
        </a:p>
      </dgm:t>
    </dgm:pt>
    <dgm:pt modelId="{B8AB32AB-02D7-4C3E-A2D2-875378C37CCC}" type="pres">
      <dgm:prSet presAssocID="{17D118E1-C5C0-4AC4-B7CD-6A7BDAC8639D}" presName="text_5" presStyleLbl="node1" presStyleIdx="4" presStyleCnt="5">
        <dgm:presLayoutVars>
          <dgm:bulletEnabled val="1"/>
        </dgm:presLayoutVars>
      </dgm:prSet>
      <dgm:spPr/>
      <dgm:t>
        <a:bodyPr/>
        <a:lstStyle/>
        <a:p>
          <a:endParaRPr lang="es-CO"/>
        </a:p>
      </dgm:t>
    </dgm:pt>
    <dgm:pt modelId="{FA4E83EB-B043-4DE8-81E2-BECF601C3426}" type="pres">
      <dgm:prSet presAssocID="{17D118E1-C5C0-4AC4-B7CD-6A7BDAC8639D}" presName="accent_5" presStyleCnt="0"/>
      <dgm:spPr/>
    </dgm:pt>
    <dgm:pt modelId="{2A1D6BDF-41F3-4853-B3E9-C41381816A4C}" type="pres">
      <dgm:prSet presAssocID="{17D118E1-C5C0-4AC4-B7CD-6A7BDAC8639D}" presName="accentRepeatNode" presStyleLbl="solidFgAcc1" presStyleIdx="4" presStyleCnt="5"/>
      <dgm:spPr>
        <a:blipFill rotWithShape="0">
          <a:blip xmlns:r="http://schemas.openxmlformats.org/officeDocument/2006/relationships" r:embed="rId5"/>
          <a:stretch>
            <a:fillRect/>
          </a:stretch>
        </a:blipFill>
      </dgm:spPr>
      <dgm:t>
        <a:bodyPr/>
        <a:lstStyle/>
        <a:p>
          <a:endParaRPr lang="es-CO"/>
        </a:p>
      </dgm:t>
    </dgm:pt>
  </dgm:ptLst>
  <dgm:cxnLst>
    <dgm:cxn modelId="{FF833104-78B5-4291-BD67-58F4C208EE36}" type="presOf" srcId="{437A0605-B9A6-4AFA-A98A-9BD9DF3606D2}" destId="{DEEE20EE-97D6-44A0-BB50-3EEFA7ACBF4A}" srcOrd="0" destOrd="0" presId="urn:microsoft.com/office/officeart/2008/layout/VerticalCurvedList"/>
    <dgm:cxn modelId="{406B751E-A9C3-4322-915B-7919F80AD790}" type="presOf" srcId="{17D118E1-C5C0-4AC4-B7CD-6A7BDAC8639D}" destId="{B8AB32AB-02D7-4C3E-A2D2-875378C37CCC}" srcOrd="0" destOrd="0" presId="urn:microsoft.com/office/officeart/2008/layout/VerticalCurvedList"/>
    <dgm:cxn modelId="{004C9D44-8845-440C-9413-C376CACB0C06}" srcId="{C409BFC3-39F2-4E23-A422-1CC377A2B384}" destId="{17D118E1-C5C0-4AC4-B7CD-6A7BDAC8639D}" srcOrd="4" destOrd="0" parTransId="{63401575-3C01-48C6-BA02-60F18AE76862}" sibTransId="{4C8450AB-7625-4936-B452-FD36D9D0D2E5}"/>
    <dgm:cxn modelId="{F2B59BBE-0DD0-4BDD-B29D-216C2F8DAEAF}" type="presOf" srcId="{1CB7FA54-3643-4A18-A95F-740C9EF0C6AC}" destId="{63E457FB-E9DB-46B5-8E3D-4D135CCB14A1}" srcOrd="0" destOrd="0" presId="urn:microsoft.com/office/officeart/2008/layout/VerticalCurvedList"/>
    <dgm:cxn modelId="{E1E5849F-5830-4D88-ACB6-E2DDCFD1A30B}" srcId="{C409BFC3-39F2-4E23-A422-1CC377A2B384}" destId="{3B834EA7-DF82-40E9-8AB9-215C53561782}" srcOrd="2" destOrd="0" parTransId="{11072A94-2ECF-4B6E-B41D-D164E4CC930C}" sibTransId="{22E31B8A-7E21-4EA5-A827-4963AA0934D2}"/>
    <dgm:cxn modelId="{74DFE81E-313A-4AF7-8169-CD62A747B4B6}" srcId="{C409BFC3-39F2-4E23-A422-1CC377A2B384}" destId="{437A0605-B9A6-4AFA-A98A-9BD9DF3606D2}" srcOrd="3" destOrd="0" parTransId="{2D612DB8-1006-451A-A0C2-3E1E68A61E2C}" sibTransId="{E0BE776D-9F1C-464B-B979-EFAB3133A5AC}"/>
    <dgm:cxn modelId="{152AB8CD-7F66-456D-9A8B-55E2B0F5A029}" type="presOf" srcId="{6367EBEE-40A1-4A6E-B3A2-B5207DC4FB5D}" destId="{A77E60EF-0E06-4AF7-BA1C-DA218F1634C1}" srcOrd="0" destOrd="0" presId="urn:microsoft.com/office/officeart/2008/layout/VerticalCurvedList"/>
    <dgm:cxn modelId="{5E2C7B91-CECA-4477-B5FA-8B8DF6F28699}" srcId="{C409BFC3-39F2-4E23-A422-1CC377A2B384}" destId="{3058A2CA-913F-4DFE-B002-F3C34329A3CD}" srcOrd="1" destOrd="0" parTransId="{3B986D11-DD7C-44BF-80FB-94FBF79628F3}" sibTransId="{A7DA49BE-B924-4EEA-BB71-F095FF7A89AE}"/>
    <dgm:cxn modelId="{1F331C0C-9923-49CD-BA5C-CA5A56900AF8}" srcId="{C409BFC3-39F2-4E23-A422-1CC377A2B384}" destId="{6367EBEE-40A1-4A6E-B3A2-B5207DC4FB5D}" srcOrd="0" destOrd="0" parTransId="{B4BB6F8C-3629-4776-8CCF-63BBF6D2DF80}" sibTransId="{1CB7FA54-3643-4A18-A95F-740C9EF0C6AC}"/>
    <dgm:cxn modelId="{B9DD95FF-564B-48C0-BC6A-FF9EB83DA49D}" type="presOf" srcId="{3B834EA7-DF82-40E9-8AB9-215C53561782}" destId="{CC5D54A0-8EDC-4726-92D2-4286D651CFC1}" srcOrd="0" destOrd="0" presId="urn:microsoft.com/office/officeart/2008/layout/VerticalCurvedList"/>
    <dgm:cxn modelId="{4EAB48F0-B315-470D-B81C-9D1DA2C569DF}" type="presOf" srcId="{3058A2CA-913F-4DFE-B002-F3C34329A3CD}" destId="{90E8B5A9-5F0A-499B-A3C3-6D960166812A}" srcOrd="0" destOrd="0" presId="urn:microsoft.com/office/officeart/2008/layout/VerticalCurvedList"/>
    <dgm:cxn modelId="{63BBD869-7ED6-431B-BE36-44A6108A63A7}" type="presOf" srcId="{C409BFC3-39F2-4E23-A422-1CC377A2B384}" destId="{A1632A1C-68DF-43A1-87BE-EE71C8C6157E}" srcOrd="0" destOrd="0" presId="urn:microsoft.com/office/officeart/2008/layout/VerticalCurvedList"/>
    <dgm:cxn modelId="{D2A3E66F-09BD-4A8A-8215-45C7DE42BC63}" type="presParOf" srcId="{A1632A1C-68DF-43A1-87BE-EE71C8C6157E}" destId="{DC636020-76E4-48BB-86F8-E77AFB1C4B57}" srcOrd="0" destOrd="0" presId="urn:microsoft.com/office/officeart/2008/layout/VerticalCurvedList"/>
    <dgm:cxn modelId="{006C5836-5E6A-4DD5-AE16-FA71FB524763}" type="presParOf" srcId="{DC636020-76E4-48BB-86F8-E77AFB1C4B57}" destId="{1384DC5C-58AD-44BC-94D1-EAB40FA7008B}" srcOrd="0" destOrd="0" presId="urn:microsoft.com/office/officeart/2008/layout/VerticalCurvedList"/>
    <dgm:cxn modelId="{1552FDD3-2801-4DD7-A221-477AD98362F2}" type="presParOf" srcId="{1384DC5C-58AD-44BC-94D1-EAB40FA7008B}" destId="{BCDCDA86-AF03-4815-8F54-DF06081D5022}" srcOrd="0" destOrd="0" presId="urn:microsoft.com/office/officeart/2008/layout/VerticalCurvedList"/>
    <dgm:cxn modelId="{986E4054-04EC-4D80-BF05-B77113C7BE35}" type="presParOf" srcId="{1384DC5C-58AD-44BC-94D1-EAB40FA7008B}" destId="{63E457FB-E9DB-46B5-8E3D-4D135CCB14A1}" srcOrd="1" destOrd="0" presId="urn:microsoft.com/office/officeart/2008/layout/VerticalCurvedList"/>
    <dgm:cxn modelId="{641B6746-4BF6-42BB-80EE-0074D1A71717}" type="presParOf" srcId="{1384DC5C-58AD-44BC-94D1-EAB40FA7008B}" destId="{8D47FD81-3F8D-4F8C-A05A-5385D0EDFF26}" srcOrd="2" destOrd="0" presId="urn:microsoft.com/office/officeart/2008/layout/VerticalCurvedList"/>
    <dgm:cxn modelId="{A9268F4E-70A1-482C-96DF-98F92A2BCA5C}" type="presParOf" srcId="{1384DC5C-58AD-44BC-94D1-EAB40FA7008B}" destId="{BDCA0C75-0269-42AF-BF05-A4E258D06FA5}" srcOrd="3" destOrd="0" presId="urn:microsoft.com/office/officeart/2008/layout/VerticalCurvedList"/>
    <dgm:cxn modelId="{B92D3E67-8133-44FA-8258-F2B3CFFEBCAD}" type="presParOf" srcId="{DC636020-76E4-48BB-86F8-E77AFB1C4B57}" destId="{A77E60EF-0E06-4AF7-BA1C-DA218F1634C1}" srcOrd="1" destOrd="0" presId="urn:microsoft.com/office/officeart/2008/layout/VerticalCurvedList"/>
    <dgm:cxn modelId="{43E037BA-AF08-4DD3-884C-6C204041F834}" type="presParOf" srcId="{DC636020-76E4-48BB-86F8-E77AFB1C4B57}" destId="{3AD2E123-1771-43E0-B76C-2DE8056D7422}" srcOrd="2" destOrd="0" presId="urn:microsoft.com/office/officeart/2008/layout/VerticalCurvedList"/>
    <dgm:cxn modelId="{8EBA88B6-CFB7-4728-967B-010ACDF94118}" type="presParOf" srcId="{3AD2E123-1771-43E0-B76C-2DE8056D7422}" destId="{05B41CCF-72E5-4E19-9FA1-D77811B8C694}" srcOrd="0" destOrd="0" presId="urn:microsoft.com/office/officeart/2008/layout/VerticalCurvedList"/>
    <dgm:cxn modelId="{4EDEEA93-28C1-4477-B950-B283F99F87B7}" type="presParOf" srcId="{DC636020-76E4-48BB-86F8-E77AFB1C4B57}" destId="{90E8B5A9-5F0A-499B-A3C3-6D960166812A}" srcOrd="3" destOrd="0" presId="urn:microsoft.com/office/officeart/2008/layout/VerticalCurvedList"/>
    <dgm:cxn modelId="{1669852E-E8BC-4C30-905A-7746765FEA23}" type="presParOf" srcId="{DC636020-76E4-48BB-86F8-E77AFB1C4B57}" destId="{62757B36-7535-431F-8001-BE326AA2F870}" srcOrd="4" destOrd="0" presId="urn:microsoft.com/office/officeart/2008/layout/VerticalCurvedList"/>
    <dgm:cxn modelId="{C967EC91-CC85-420C-8E5E-401682BB2672}" type="presParOf" srcId="{62757B36-7535-431F-8001-BE326AA2F870}" destId="{963B05A6-1164-4AC3-B557-77AC01C535BB}" srcOrd="0" destOrd="0" presId="urn:microsoft.com/office/officeart/2008/layout/VerticalCurvedList"/>
    <dgm:cxn modelId="{24A17556-6496-43B9-88D5-74B65F8391A3}" type="presParOf" srcId="{DC636020-76E4-48BB-86F8-E77AFB1C4B57}" destId="{CC5D54A0-8EDC-4726-92D2-4286D651CFC1}" srcOrd="5" destOrd="0" presId="urn:microsoft.com/office/officeart/2008/layout/VerticalCurvedList"/>
    <dgm:cxn modelId="{9A93BA51-CC95-42A0-A5DA-14FDD38895EA}" type="presParOf" srcId="{DC636020-76E4-48BB-86F8-E77AFB1C4B57}" destId="{7B8FB4E9-A1F7-49EE-8939-4BF669A95F96}" srcOrd="6" destOrd="0" presId="urn:microsoft.com/office/officeart/2008/layout/VerticalCurvedList"/>
    <dgm:cxn modelId="{C6937F74-2005-4A28-A42B-FE9A72E451FB}" type="presParOf" srcId="{7B8FB4E9-A1F7-49EE-8939-4BF669A95F96}" destId="{19713C52-2EF2-405B-9A1C-E106AE47A179}" srcOrd="0" destOrd="0" presId="urn:microsoft.com/office/officeart/2008/layout/VerticalCurvedList"/>
    <dgm:cxn modelId="{F7A955B4-8041-4B88-B0FF-5BEBA4DF5E8C}" type="presParOf" srcId="{DC636020-76E4-48BB-86F8-E77AFB1C4B57}" destId="{DEEE20EE-97D6-44A0-BB50-3EEFA7ACBF4A}" srcOrd="7" destOrd="0" presId="urn:microsoft.com/office/officeart/2008/layout/VerticalCurvedList"/>
    <dgm:cxn modelId="{72FF2742-E6E5-4843-9BE1-44189F1754BB}" type="presParOf" srcId="{DC636020-76E4-48BB-86F8-E77AFB1C4B57}" destId="{B6E7D182-F086-4F3D-907A-AC8321529084}" srcOrd="8" destOrd="0" presId="urn:microsoft.com/office/officeart/2008/layout/VerticalCurvedList"/>
    <dgm:cxn modelId="{249D4D8B-444A-4735-86A8-37FF429C082C}" type="presParOf" srcId="{B6E7D182-F086-4F3D-907A-AC8321529084}" destId="{40C054CC-1A4C-4937-A8E8-78F9A1459A77}" srcOrd="0" destOrd="0" presId="urn:microsoft.com/office/officeart/2008/layout/VerticalCurvedList"/>
    <dgm:cxn modelId="{5BE83934-757F-42BD-96C6-D11ABA50DF27}" type="presParOf" srcId="{DC636020-76E4-48BB-86F8-E77AFB1C4B57}" destId="{B8AB32AB-02D7-4C3E-A2D2-875378C37CCC}" srcOrd="9" destOrd="0" presId="urn:microsoft.com/office/officeart/2008/layout/VerticalCurvedList"/>
    <dgm:cxn modelId="{F0DBF352-8631-4373-BBD0-A4994B7463D9}" type="presParOf" srcId="{DC636020-76E4-48BB-86F8-E77AFB1C4B57}" destId="{FA4E83EB-B043-4DE8-81E2-BECF601C3426}" srcOrd="10" destOrd="0" presId="urn:microsoft.com/office/officeart/2008/layout/VerticalCurvedList"/>
    <dgm:cxn modelId="{4C86D4A0-6BC3-4EB8-A762-E87DA747C0B3}" type="presParOf" srcId="{FA4E83EB-B043-4DE8-81E2-BECF601C3426}" destId="{2A1D6BDF-41F3-4853-B3E9-C41381816A4C}"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D6668B-1919-431C-A72A-7BEFE3B9E042}" type="doc">
      <dgm:prSet loTypeId="urn:microsoft.com/office/officeart/2005/8/layout/gear1" loCatId="process" qsTypeId="urn:microsoft.com/office/officeart/2005/8/quickstyle/simple1" qsCatId="simple" csTypeId="urn:microsoft.com/office/officeart/2005/8/colors/accent3_3" csCatId="accent3" phldr="1"/>
      <dgm:spPr/>
    </dgm:pt>
    <dgm:pt modelId="{08CE825C-AB3F-4832-BBF1-3646DAB9BCEC}">
      <dgm:prSet phldrT="[Texto]"/>
      <dgm:spPr>
        <a:blipFill rotWithShape="0">
          <a:blip xmlns:r="http://schemas.openxmlformats.org/officeDocument/2006/relationships" r:embed="rId1"/>
          <a:stretch>
            <a:fillRect/>
          </a:stretch>
        </a:blipFill>
      </dgm:spPr>
      <dgm:t>
        <a:bodyPr/>
        <a:lstStyle/>
        <a:p>
          <a:endParaRPr lang="es-CO" dirty="0"/>
        </a:p>
      </dgm:t>
    </dgm:pt>
    <dgm:pt modelId="{4C42A4FF-34B0-4CA3-8DF7-20E8AC8CB7E0}" type="parTrans" cxnId="{0E2F87A5-066D-48F0-9E3B-EA6BBB08C52D}">
      <dgm:prSet/>
      <dgm:spPr/>
      <dgm:t>
        <a:bodyPr/>
        <a:lstStyle/>
        <a:p>
          <a:endParaRPr lang="es-CO"/>
        </a:p>
      </dgm:t>
    </dgm:pt>
    <dgm:pt modelId="{29D34729-C8BA-43C6-94F4-26CD17C79B2C}" type="sibTrans" cxnId="{0E2F87A5-066D-48F0-9E3B-EA6BBB08C52D}">
      <dgm:prSet/>
      <dgm:spPr/>
      <dgm:t>
        <a:bodyPr/>
        <a:lstStyle/>
        <a:p>
          <a:endParaRPr lang="es-CO" dirty="0"/>
        </a:p>
      </dgm:t>
    </dgm:pt>
    <dgm:pt modelId="{6C63B899-0801-4CCE-93B7-479FC60BC0DB}">
      <dgm:prSet phldrT="[Texto]"/>
      <dgm:spPr>
        <a:blipFill rotWithShape="0">
          <a:blip xmlns:r="http://schemas.openxmlformats.org/officeDocument/2006/relationships" r:embed="rId2"/>
          <a:stretch>
            <a:fillRect/>
          </a:stretch>
        </a:blipFill>
      </dgm:spPr>
      <dgm:t>
        <a:bodyPr/>
        <a:lstStyle/>
        <a:p>
          <a:endParaRPr lang="es-CO" dirty="0"/>
        </a:p>
      </dgm:t>
    </dgm:pt>
    <dgm:pt modelId="{C32DDA7E-BB03-4980-BFD3-9F83DC4C56C0}" type="parTrans" cxnId="{E71C2F34-21FD-4A23-A4DD-896E9CAD8617}">
      <dgm:prSet/>
      <dgm:spPr/>
      <dgm:t>
        <a:bodyPr/>
        <a:lstStyle/>
        <a:p>
          <a:endParaRPr lang="es-CO"/>
        </a:p>
      </dgm:t>
    </dgm:pt>
    <dgm:pt modelId="{6FF6028F-7D39-402C-93FD-325B4FD90DA2}" type="sibTrans" cxnId="{E71C2F34-21FD-4A23-A4DD-896E9CAD8617}">
      <dgm:prSet/>
      <dgm:spPr/>
      <dgm:t>
        <a:bodyPr/>
        <a:lstStyle/>
        <a:p>
          <a:endParaRPr lang="es-CO" dirty="0"/>
        </a:p>
      </dgm:t>
    </dgm:pt>
    <dgm:pt modelId="{53434E3D-4132-442C-A275-ABB7B8DC72F3}">
      <dgm:prSet phldrT="[Texto]"/>
      <dgm:spPr>
        <a:blipFill rotWithShape="0">
          <a:blip xmlns:r="http://schemas.openxmlformats.org/officeDocument/2006/relationships" r:embed="rId3"/>
          <a:stretch>
            <a:fillRect/>
          </a:stretch>
        </a:blipFill>
      </dgm:spPr>
      <dgm:t>
        <a:bodyPr/>
        <a:lstStyle/>
        <a:p>
          <a:endParaRPr lang="es-CO" dirty="0"/>
        </a:p>
      </dgm:t>
    </dgm:pt>
    <dgm:pt modelId="{A4331BD6-28FC-48AE-97A5-E89F197F4EFC}" type="parTrans" cxnId="{22C8C7D3-880C-4D24-B023-3CADC70B7206}">
      <dgm:prSet/>
      <dgm:spPr/>
      <dgm:t>
        <a:bodyPr/>
        <a:lstStyle/>
        <a:p>
          <a:endParaRPr lang="es-CO"/>
        </a:p>
      </dgm:t>
    </dgm:pt>
    <dgm:pt modelId="{5C59273D-865B-4657-89B4-FF55BB505EDB}" type="sibTrans" cxnId="{22C8C7D3-880C-4D24-B023-3CADC70B7206}">
      <dgm:prSet/>
      <dgm:spPr/>
      <dgm:t>
        <a:bodyPr/>
        <a:lstStyle/>
        <a:p>
          <a:endParaRPr lang="es-CO" dirty="0"/>
        </a:p>
      </dgm:t>
    </dgm:pt>
    <dgm:pt modelId="{D906B16C-E2F6-4CE2-B1EC-591E85D9177C}" type="pres">
      <dgm:prSet presAssocID="{41D6668B-1919-431C-A72A-7BEFE3B9E042}" presName="composite" presStyleCnt="0">
        <dgm:presLayoutVars>
          <dgm:chMax val="3"/>
          <dgm:animLvl val="lvl"/>
          <dgm:resizeHandles val="exact"/>
        </dgm:presLayoutVars>
      </dgm:prSet>
      <dgm:spPr/>
    </dgm:pt>
    <dgm:pt modelId="{82AE6579-E7B5-47C9-9D65-4AD9A7E9A4AA}" type="pres">
      <dgm:prSet presAssocID="{08CE825C-AB3F-4832-BBF1-3646DAB9BCEC}" presName="gear1" presStyleLbl="node1" presStyleIdx="0" presStyleCnt="3">
        <dgm:presLayoutVars>
          <dgm:chMax val="1"/>
          <dgm:bulletEnabled val="1"/>
        </dgm:presLayoutVars>
      </dgm:prSet>
      <dgm:spPr/>
      <dgm:t>
        <a:bodyPr/>
        <a:lstStyle/>
        <a:p>
          <a:endParaRPr lang="es-CO"/>
        </a:p>
      </dgm:t>
    </dgm:pt>
    <dgm:pt modelId="{3D4EB543-BFD2-4AAD-BB20-79DCBB3ADBC1}" type="pres">
      <dgm:prSet presAssocID="{08CE825C-AB3F-4832-BBF1-3646DAB9BCEC}" presName="gear1srcNode" presStyleLbl="node1" presStyleIdx="0" presStyleCnt="3"/>
      <dgm:spPr/>
      <dgm:t>
        <a:bodyPr/>
        <a:lstStyle/>
        <a:p>
          <a:endParaRPr lang="es-CO"/>
        </a:p>
      </dgm:t>
    </dgm:pt>
    <dgm:pt modelId="{DBD9E530-0D2A-44F6-B229-7340387EF39B}" type="pres">
      <dgm:prSet presAssocID="{08CE825C-AB3F-4832-BBF1-3646DAB9BCEC}" presName="gear1dstNode" presStyleLbl="node1" presStyleIdx="0" presStyleCnt="3"/>
      <dgm:spPr/>
      <dgm:t>
        <a:bodyPr/>
        <a:lstStyle/>
        <a:p>
          <a:endParaRPr lang="es-CO"/>
        </a:p>
      </dgm:t>
    </dgm:pt>
    <dgm:pt modelId="{40F12FBE-14EC-4703-B01F-60764E99B338}" type="pres">
      <dgm:prSet presAssocID="{6C63B899-0801-4CCE-93B7-479FC60BC0DB}" presName="gear2" presStyleLbl="node1" presStyleIdx="1" presStyleCnt="3">
        <dgm:presLayoutVars>
          <dgm:chMax val="1"/>
          <dgm:bulletEnabled val="1"/>
        </dgm:presLayoutVars>
      </dgm:prSet>
      <dgm:spPr/>
      <dgm:t>
        <a:bodyPr/>
        <a:lstStyle/>
        <a:p>
          <a:endParaRPr lang="es-CO"/>
        </a:p>
      </dgm:t>
    </dgm:pt>
    <dgm:pt modelId="{2136C6BF-2F17-4170-9F83-D34AB6A2463E}" type="pres">
      <dgm:prSet presAssocID="{6C63B899-0801-4CCE-93B7-479FC60BC0DB}" presName="gear2srcNode" presStyleLbl="node1" presStyleIdx="1" presStyleCnt="3"/>
      <dgm:spPr/>
      <dgm:t>
        <a:bodyPr/>
        <a:lstStyle/>
        <a:p>
          <a:endParaRPr lang="es-CO"/>
        </a:p>
      </dgm:t>
    </dgm:pt>
    <dgm:pt modelId="{2F9A7C9F-E516-4492-B1BC-9FA1F9BC79E4}" type="pres">
      <dgm:prSet presAssocID="{6C63B899-0801-4CCE-93B7-479FC60BC0DB}" presName="gear2dstNode" presStyleLbl="node1" presStyleIdx="1" presStyleCnt="3"/>
      <dgm:spPr/>
      <dgm:t>
        <a:bodyPr/>
        <a:lstStyle/>
        <a:p>
          <a:endParaRPr lang="es-CO"/>
        </a:p>
      </dgm:t>
    </dgm:pt>
    <dgm:pt modelId="{B9BD4544-27E9-4DCD-9DDD-BCBE93652D83}" type="pres">
      <dgm:prSet presAssocID="{53434E3D-4132-442C-A275-ABB7B8DC72F3}" presName="gear3" presStyleLbl="node1" presStyleIdx="2" presStyleCnt="3"/>
      <dgm:spPr/>
      <dgm:t>
        <a:bodyPr/>
        <a:lstStyle/>
        <a:p>
          <a:endParaRPr lang="es-CO"/>
        </a:p>
      </dgm:t>
    </dgm:pt>
    <dgm:pt modelId="{FFD3846E-E904-420E-B01A-1D4CEAF49BCC}" type="pres">
      <dgm:prSet presAssocID="{53434E3D-4132-442C-A275-ABB7B8DC72F3}" presName="gear3tx" presStyleLbl="node1" presStyleIdx="2" presStyleCnt="3">
        <dgm:presLayoutVars>
          <dgm:chMax val="1"/>
          <dgm:bulletEnabled val="1"/>
        </dgm:presLayoutVars>
      </dgm:prSet>
      <dgm:spPr/>
      <dgm:t>
        <a:bodyPr/>
        <a:lstStyle/>
        <a:p>
          <a:endParaRPr lang="es-CO"/>
        </a:p>
      </dgm:t>
    </dgm:pt>
    <dgm:pt modelId="{032E162F-5B66-484F-96AE-8239708458D1}" type="pres">
      <dgm:prSet presAssocID="{53434E3D-4132-442C-A275-ABB7B8DC72F3}" presName="gear3srcNode" presStyleLbl="node1" presStyleIdx="2" presStyleCnt="3"/>
      <dgm:spPr/>
      <dgm:t>
        <a:bodyPr/>
        <a:lstStyle/>
        <a:p>
          <a:endParaRPr lang="es-CO"/>
        </a:p>
      </dgm:t>
    </dgm:pt>
    <dgm:pt modelId="{F4459073-CA54-4683-B345-F1544E6BA65D}" type="pres">
      <dgm:prSet presAssocID="{53434E3D-4132-442C-A275-ABB7B8DC72F3}" presName="gear3dstNode" presStyleLbl="node1" presStyleIdx="2" presStyleCnt="3"/>
      <dgm:spPr/>
      <dgm:t>
        <a:bodyPr/>
        <a:lstStyle/>
        <a:p>
          <a:endParaRPr lang="es-CO"/>
        </a:p>
      </dgm:t>
    </dgm:pt>
    <dgm:pt modelId="{E56FB704-A747-4047-ACDC-0F9BE2F25917}" type="pres">
      <dgm:prSet presAssocID="{29D34729-C8BA-43C6-94F4-26CD17C79B2C}" presName="connector1" presStyleLbl="sibTrans2D1" presStyleIdx="0" presStyleCnt="3"/>
      <dgm:spPr/>
      <dgm:t>
        <a:bodyPr/>
        <a:lstStyle/>
        <a:p>
          <a:endParaRPr lang="es-CO"/>
        </a:p>
      </dgm:t>
    </dgm:pt>
    <dgm:pt modelId="{1423FCB3-B94E-4052-997E-C863AF2611F8}" type="pres">
      <dgm:prSet presAssocID="{6FF6028F-7D39-402C-93FD-325B4FD90DA2}" presName="connector2" presStyleLbl="sibTrans2D1" presStyleIdx="1" presStyleCnt="3"/>
      <dgm:spPr/>
      <dgm:t>
        <a:bodyPr/>
        <a:lstStyle/>
        <a:p>
          <a:endParaRPr lang="es-CO"/>
        </a:p>
      </dgm:t>
    </dgm:pt>
    <dgm:pt modelId="{A20CF193-47FD-4DB5-84BC-3ACEDA2E27D1}" type="pres">
      <dgm:prSet presAssocID="{5C59273D-865B-4657-89B4-FF55BB505EDB}" presName="connector3" presStyleLbl="sibTrans2D1" presStyleIdx="2" presStyleCnt="3"/>
      <dgm:spPr/>
      <dgm:t>
        <a:bodyPr/>
        <a:lstStyle/>
        <a:p>
          <a:endParaRPr lang="es-CO"/>
        </a:p>
      </dgm:t>
    </dgm:pt>
  </dgm:ptLst>
  <dgm:cxnLst>
    <dgm:cxn modelId="{37D8B637-FB28-4014-9A53-F7905B4C3759}" type="presOf" srcId="{53434E3D-4132-442C-A275-ABB7B8DC72F3}" destId="{B9BD4544-27E9-4DCD-9DDD-BCBE93652D83}" srcOrd="0" destOrd="0" presId="urn:microsoft.com/office/officeart/2005/8/layout/gear1"/>
    <dgm:cxn modelId="{0E2F87A5-066D-48F0-9E3B-EA6BBB08C52D}" srcId="{41D6668B-1919-431C-A72A-7BEFE3B9E042}" destId="{08CE825C-AB3F-4832-BBF1-3646DAB9BCEC}" srcOrd="0" destOrd="0" parTransId="{4C42A4FF-34B0-4CA3-8DF7-20E8AC8CB7E0}" sibTransId="{29D34729-C8BA-43C6-94F4-26CD17C79B2C}"/>
    <dgm:cxn modelId="{E71C2F34-21FD-4A23-A4DD-896E9CAD8617}" srcId="{41D6668B-1919-431C-A72A-7BEFE3B9E042}" destId="{6C63B899-0801-4CCE-93B7-479FC60BC0DB}" srcOrd="1" destOrd="0" parTransId="{C32DDA7E-BB03-4980-BFD3-9F83DC4C56C0}" sibTransId="{6FF6028F-7D39-402C-93FD-325B4FD90DA2}"/>
    <dgm:cxn modelId="{69041A06-7EF2-4F95-A6D4-1F946F3A9662}" type="presOf" srcId="{41D6668B-1919-431C-A72A-7BEFE3B9E042}" destId="{D906B16C-E2F6-4CE2-B1EC-591E85D9177C}" srcOrd="0" destOrd="0" presId="urn:microsoft.com/office/officeart/2005/8/layout/gear1"/>
    <dgm:cxn modelId="{49C1B54F-5CDC-4443-A05D-33DA467945C3}" type="presOf" srcId="{53434E3D-4132-442C-A275-ABB7B8DC72F3}" destId="{FFD3846E-E904-420E-B01A-1D4CEAF49BCC}" srcOrd="1" destOrd="0" presId="urn:microsoft.com/office/officeart/2005/8/layout/gear1"/>
    <dgm:cxn modelId="{4CBAF844-FDF6-4F15-8E9B-7E675CD91528}" type="presOf" srcId="{6C63B899-0801-4CCE-93B7-479FC60BC0DB}" destId="{2136C6BF-2F17-4170-9F83-D34AB6A2463E}" srcOrd="1" destOrd="0" presId="urn:microsoft.com/office/officeart/2005/8/layout/gear1"/>
    <dgm:cxn modelId="{5DD42ECF-BEFE-4252-BDDA-33889B51D069}" type="presOf" srcId="{6C63B899-0801-4CCE-93B7-479FC60BC0DB}" destId="{2F9A7C9F-E516-4492-B1BC-9FA1F9BC79E4}" srcOrd="2" destOrd="0" presId="urn:microsoft.com/office/officeart/2005/8/layout/gear1"/>
    <dgm:cxn modelId="{AA43F342-CCEA-4121-B84B-38D30E41C18A}" type="presOf" srcId="{08CE825C-AB3F-4832-BBF1-3646DAB9BCEC}" destId="{DBD9E530-0D2A-44F6-B229-7340387EF39B}" srcOrd="2" destOrd="0" presId="urn:microsoft.com/office/officeart/2005/8/layout/gear1"/>
    <dgm:cxn modelId="{6E929069-B7C4-4F1E-B6C1-FDF34E702C69}" type="presOf" srcId="{53434E3D-4132-442C-A275-ABB7B8DC72F3}" destId="{032E162F-5B66-484F-96AE-8239708458D1}" srcOrd="2" destOrd="0" presId="urn:microsoft.com/office/officeart/2005/8/layout/gear1"/>
    <dgm:cxn modelId="{22C8C7D3-880C-4D24-B023-3CADC70B7206}" srcId="{41D6668B-1919-431C-A72A-7BEFE3B9E042}" destId="{53434E3D-4132-442C-A275-ABB7B8DC72F3}" srcOrd="2" destOrd="0" parTransId="{A4331BD6-28FC-48AE-97A5-E89F197F4EFC}" sibTransId="{5C59273D-865B-4657-89B4-FF55BB505EDB}"/>
    <dgm:cxn modelId="{7D6E08EE-507C-4AAC-A983-6A3F51C74424}" type="presOf" srcId="{5C59273D-865B-4657-89B4-FF55BB505EDB}" destId="{A20CF193-47FD-4DB5-84BC-3ACEDA2E27D1}" srcOrd="0" destOrd="0" presId="urn:microsoft.com/office/officeart/2005/8/layout/gear1"/>
    <dgm:cxn modelId="{4723B877-4793-47CF-9EF2-6D71D112169F}" type="presOf" srcId="{08CE825C-AB3F-4832-BBF1-3646DAB9BCEC}" destId="{82AE6579-E7B5-47C9-9D65-4AD9A7E9A4AA}" srcOrd="0" destOrd="0" presId="urn:microsoft.com/office/officeart/2005/8/layout/gear1"/>
    <dgm:cxn modelId="{10029844-E1EE-48D8-83C3-E72ADF730883}" type="presOf" srcId="{6FF6028F-7D39-402C-93FD-325B4FD90DA2}" destId="{1423FCB3-B94E-4052-997E-C863AF2611F8}" srcOrd="0" destOrd="0" presId="urn:microsoft.com/office/officeart/2005/8/layout/gear1"/>
    <dgm:cxn modelId="{827A213F-B03E-43FD-9DF9-AE84051C3BB1}" type="presOf" srcId="{53434E3D-4132-442C-A275-ABB7B8DC72F3}" destId="{F4459073-CA54-4683-B345-F1544E6BA65D}" srcOrd="3" destOrd="0" presId="urn:microsoft.com/office/officeart/2005/8/layout/gear1"/>
    <dgm:cxn modelId="{D9623CE3-7700-4CD7-89DD-70B345316FB2}" type="presOf" srcId="{6C63B899-0801-4CCE-93B7-479FC60BC0DB}" destId="{40F12FBE-14EC-4703-B01F-60764E99B338}" srcOrd="0" destOrd="0" presId="urn:microsoft.com/office/officeart/2005/8/layout/gear1"/>
    <dgm:cxn modelId="{5C51E193-8799-4489-8907-A53D7B446588}" type="presOf" srcId="{08CE825C-AB3F-4832-BBF1-3646DAB9BCEC}" destId="{3D4EB543-BFD2-4AAD-BB20-79DCBB3ADBC1}" srcOrd="1" destOrd="0" presId="urn:microsoft.com/office/officeart/2005/8/layout/gear1"/>
    <dgm:cxn modelId="{CD6EFF3B-F608-4BE0-9864-664EC83CA6BF}" type="presOf" srcId="{29D34729-C8BA-43C6-94F4-26CD17C79B2C}" destId="{E56FB704-A747-4047-ACDC-0F9BE2F25917}" srcOrd="0" destOrd="0" presId="urn:microsoft.com/office/officeart/2005/8/layout/gear1"/>
    <dgm:cxn modelId="{287ACE6D-F8AE-4A63-94D1-7E7396AAE724}" type="presParOf" srcId="{D906B16C-E2F6-4CE2-B1EC-591E85D9177C}" destId="{82AE6579-E7B5-47C9-9D65-4AD9A7E9A4AA}" srcOrd="0" destOrd="0" presId="urn:microsoft.com/office/officeart/2005/8/layout/gear1"/>
    <dgm:cxn modelId="{C86919F9-BF4D-4894-AB0C-6FC95A08CD86}" type="presParOf" srcId="{D906B16C-E2F6-4CE2-B1EC-591E85D9177C}" destId="{3D4EB543-BFD2-4AAD-BB20-79DCBB3ADBC1}" srcOrd="1" destOrd="0" presId="urn:microsoft.com/office/officeart/2005/8/layout/gear1"/>
    <dgm:cxn modelId="{4B3FBD95-121A-4D20-BD21-B934DD72E8CD}" type="presParOf" srcId="{D906B16C-E2F6-4CE2-B1EC-591E85D9177C}" destId="{DBD9E530-0D2A-44F6-B229-7340387EF39B}" srcOrd="2" destOrd="0" presId="urn:microsoft.com/office/officeart/2005/8/layout/gear1"/>
    <dgm:cxn modelId="{FBC08EC6-ECE5-4712-969F-21DD8BDEBCA5}" type="presParOf" srcId="{D906B16C-E2F6-4CE2-B1EC-591E85D9177C}" destId="{40F12FBE-14EC-4703-B01F-60764E99B338}" srcOrd="3" destOrd="0" presId="urn:microsoft.com/office/officeart/2005/8/layout/gear1"/>
    <dgm:cxn modelId="{4BE4F9E4-5F93-4B85-96A6-0355C9B67801}" type="presParOf" srcId="{D906B16C-E2F6-4CE2-B1EC-591E85D9177C}" destId="{2136C6BF-2F17-4170-9F83-D34AB6A2463E}" srcOrd="4" destOrd="0" presId="urn:microsoft.com/office/officeart/2005/8/layout/gear1"/>
    <dgm:cxn modelId="{E51AD97A-E42D-4471-BF79-22467BDB84F8}" type="presParOf" srcId="{D906B16C-E2F6-4CE2-B1EC-591E85D9177C}" destId="{2F9A7C9F-E516-4492-B1BC-9FA1F9BC79E4}" srcOrd="5" destOrd="0" presId="urn:microsoft.com/office/officeart/2005/8/layout/gear1"/>
    <dgm:cxn modelId="{3DE94C33-358C-46D4-AB32-97D6351C1F6A}" type="presParOf" srcId="{D906B16C-E2F6-4CE2-B1EC-591E85D9177C}" destId="{B9BD4544-27E9-4DCD-9DDD-BCBE93652D83}" srcOrd="6" destOrd="0" presId="urn:microsoft.com/office/officeart/2005/8/layout/gear1"/>
    <dgm:cxn modelId="{7F7F5B35-E896-465D-86E5-7441E207DB11}" type="presParOf" srcId="{D906B16C-E2F6-4CE2-B1EC-591E85D9177C}" destId="{FFD3846E-E904-420E-B01A-1D4CEAF49BCC}" srcOrd="7" destOrd="0" presId="urn:microsoft.com/office/officeart/2005/8/layout/gear1"/>
    <dgm:cxn modelId="{9C4F9430-CA3F-4B16-B9DA-D772EF0224C1}" type="presParOf" srcId="{D906B16C-E2F6-4CE2-B1EC-591E85D9177C}" destId="{032E162F-5B66-484F-96AE-8239708458D1}" srcOrd="8" destOrd="0" presId="urn:microsoft.com/office/officeart/2005/8/layout/gear1"/>
    <dgm:cxn modelId="{8A1A9E2C-E627-4554-B0BE-8A12F82280FE}" type="presParOf" srcId="{D906B16C-E2F6-4CE2-B1EC-591E85D9177C}" destId="{F4459073-CA54-4683-B345-F1544E6BA65D}" srcOrd="9" destOrd="0" presId="urn:microsoft.com/office/officeart/2005/8/layout/gear1"/>
    <dgm:cxn modelId="{3400B750-0F9B-4569-81A8-56B4528D29BA}" type="presParOf" srcId="{D906B16C-E2F6-4CE2-B1EC-591E85D9177C}" destId="{E56FB704-A747-4047-ACDC-0F9BE2F25917}" srcOrd="10" destOrd="0" presId="urn:microsoft.com/office/officeart/2005/8/layout/gear1"/>
    <dgm:cxn modelId="{3CC51003-D167-4AB6-9840-52D48FAAD33A}" type="presParOf" srcId="{D906B16C-E2F6-4CE2-B1EC-591E85D9177C}" destId="{1423FCB3-B94E-4052-997E-C863AF2611F8}" srcOrd="11" destOrd="0" presId="urn:microsoft.com/office/officeart/2005/8/layout/gear1"/>
    <dgm:cxn modelId="{D076CCD2-6FDC-4B93-B258-C00BF45A3193}" type="presParOf" srcId="{D906B16C-E2F6-4CE2-B1EC-591E85D9177C}" destId="{A20CF193-47FD-4DB5-84BC-3ACEDA2E27D1}" srcOrd="12" destOrd="0" presId="urn:microsoft.com/office/officeart/2005/8/layout/gear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E383508-1D80-4E4F-A7B9-A29C24D348BB}" type="doc">
      <dgm:prSet loTypeId="urn:microsoft.com/office/officeart/2005/8/layout/vList3#1" loCatId="list" qsTypeId="urn:microsoft.com/office/officeart/2005/8/quickstyle/3d1" qsCatId="3D" csTypeId="urn:microsoft.com/office/officeart/2005/8/colors/colorful5" csCatId="colorful" phldr="1"/>
      <dgm:spPr/>
      <dgm:t>
        <a:bodyPr/>
        <a:lstStyle/>
        <a:p>
          <a:endParaRPr lang="es-CO"/>
        </a:p>
      </dgm:t>
    </dgm:pt>
    <dgm:pt modelId="{2D701258-7AD9-4090-A382-616F9136353E}">
      <dgm:prSet phldrT="[Texto]" custT="1"/>
      <dgm:spPr/>
      <dgm:t>
        <a:bodyPr/>
        <a:lstStyle/>
        <a:p>
          <a:pPr algn="ctr"/>
          <a:r>
            <a:rPr lang="es-CO" sz="2000" b="1" dirty="0" smtClean="0"/>
            <a:t>PROGRAMA 1</a:t>
          </a:r>
          <a:r>
            <a:rPr lang="es-CO" sz="2000" dirty="0" smtClean="0"/>
            <a:t/>
          </a:r>
          <a:br>
            <a:rPr lang="es-CO" sz="2000" dirty="0" smtClean="0"/>
          </a:br>
          <a:r>
            <a:rPr lang="es-CO" sz="2000" dirty="0" smtClean="0"/>
            <a:t>Ordenamiento Ambiental Territorial  </a:t>
          </a:r>
          <a:endParaRPr lang="es-CO" sz="2000" dirty="0"/>
        </a:p>
      </dgm:t>
    </dgm:pt>
    <dgm:pt modelId="{E3953486-C97E-4FE2-87D5-9E884F8327C6}" type="parTrans" cxnId="{CC098432-C0C6-4747-A6F5-3542F9AFF9F3}">
      <dgm:prSet/>
      <dgm:spPr/>
      <dgm:t>
        <a:bodyPr/>
        <a:lstStyle/>
        <a:p>
          <a:endParaRPr lang="es-CO"/>
        </a:p>
      </dgm:t>
    </dgm:pt>
    <dgm:pt modelId="{9E78A49C-58CD-48CB-B0CE-196A00FC978D}" type="sibTrans" cxnId="{CC098432-C0C6-4747-A6F5-3542F9AFF9F3}">
      <dgm:prSet/>
      <dgm:spPr/>
      <dgm:t>
        <a:bodyPr/>
        <a:lstStyle/>
        <a:p>
          <a:endParaRPr lang="es-CO"/>
        </a:p>
      </dgm:t>
    </dgm:pt>
    <dgm:pt modelId="{CA192197-2CE4-4FC8-88A7-F1BAC2FECF18}" type="pres">
      <dgm:prSet presAssocID="{AE383508-1D80-4E4F-A7B9-A29C24D348BB}" presName="linearFlow" presStyleCnt="0">
        <dgm:presLayoutVars>
          <dgm:dir/>
          <dgm:resizeHandles val="exact"/>
        </dgm:presLayoutVars>
      </dgm:prSet>
      <dgm:spPr/>
      <dgm:t>
        <a:bodyPr/>
        <a:lstStyle/>
        <a:p>
          <a:endParaRPr lang="es-CO"/>
        </a:p>
      </dgm:t>
    </dgm:pt>
    <dgm:pt modelId="{C3D15473-F706-48E9-8806-AA6097851A94}" type="pres">
      <dgm:prSet presAssocID="{2D701258-7AD9-4090-A382-616F9136353E}" presName="composite" presStyleCnt="0"/>
      <dgm:spPr/>
      <dgm:t>
        <a:bodyPr/>
        <a:lstStyle/>
        <a:p>
          <a:endParaRPr lang="es-CO"/>
        </a:p>
      </dgm:t>
    </dgm:pt>
    <dgm:pt modelId="{95AC125C-1593-437F-8250-13DCF1304525}" type="pres">
      <dgm:prSet presAssocID="{2D701258-7AD9-4090-A382-616F9136353E}" presName="imgShp" presStyleLbl="fgImgPlace1" presStyleIdx="0" presStyleCnt="1" custLinFactX="-33555" custLinFactNeighborX="-100000" custLinFactNeighborY="-49"/>
      <dgm:spPr>
        <a:blipFill rotWithShape="0">
          <a:blip xmlns:r="http://schemas.openxmlformats.org/officeDocument/2006/relationships" r:embed="rId1"/>
          <a:stretch>
            <a:fillRect/>
          </a:stretch>
        </a:blipFill>
      </dgm:spPr>
      <dgm:t>
        <a:bodyPr/>
        <a:lstStyle/>
        <a:p>
          <a:endParaRPr lang="es-CO"/>
        </a:p>
      </dgm:t>
    </dgm:pt>
    <dgm:pt modelId="{FC139090-69E0-404A-9320-989F03A665BD}" type="pres">
      <dgm:prSet presAssocID="{2D701258-7AD9-4090-A382-616F9136353E}" presName="txShp" presStyleLbl="node1" presStyleIdx="0" presStyleCnt="1" custScaleX="134716" custLinFactNeighborX="-3554" custLinFactNeighborY="-49">
        <dgm:presLayoutVars>
          <dgm:bulletEnabled val="1"/>
        </dgm:presLayoutVars>
      </dgm:prSet>
      <dgm:spPr/>
      <dgm:t>
        <a:bodyPr/>
        <a:lstStyle/>
        <a:p>
          <a:endParaRPr lang="es-CO"/>
        </a:p>
      </dgm:t>
    </dgm:pt>
  </dgm:ptLst>
  <dgm:cxnLst>
    <dgm:cxn modelId="{CC098432-C0C6-4747-A6F5-3542F9AFF9F3}" srcId="{AE383508-1D80-4E4F-A7B9-A29C24D348BB}" destId="{2D701258-7AD9-4090-A382-616F9136353E}" srcOrd="0" destOrd="0" parTransId="{E3953486-C97E-4FE2-87D5-9E884F8327C6}" sibTransId="{9E78A49C-58CD-48CB-B0CE-196A00FC978D}"/>
    <dgm:cxn modelId="{E7E7027F-9513-4BBE-8624-8AF3F5586404}" type="presOf" srcId="{2D701258-7AD9-4090-A382-616F9136353E}" destId="{FC139090-69E0-404A-9320-989F03A665BD}" srcOrd="0" destOrd="0" presId="urn:microsoft.com/office/officeart/2005/8/layout/vList3#1"/>
    <dgm:cxn modelId="{6CAC6D89-45DA-44F7-A32C-37BC3F2F33E4}" type="presOf" srcId="{AE383508-1D80-4E4F-A7B9-A29C24D348BB}" destId="{CA192197-2CE4-4FC8-88A7-F1BAC2FECF18}" srcOrd="0" destOrd="0" presId="urn:microsoft.com/office/officeart/2005/8/layout/vList3#1"/>
    <dgm:cxn modelId="{09E55F69-FB43-4520-BB5C-CAAD7E212A3D}" type="presParOf" srcId="{CA192197-2CE4-4FC8-88A7-F1BAC2FECF18}" destId="{C3D15473-F706-48E9-8806-AA6097851A94}" srcOrd="0" destOrd="0" presId="urn:microsoft.com/office/officeart/2005/8/layout/vList3#1"/>
    <dgm:cxn modelId="{68F33310-7680-4B85-BF55-813587D4CAE4}" type="presParOf" srcId="{C3D15473-F706-48E9-8806-AA6097851A94}" destId="{95AC125C-1593-437F-8250-13DCF1304525}" srcOrd="0" destOrd="0" presId="urn:microsoft.com/office/officeart/2005/8/layout/vList3#1"/>
    <dgm:cxn modelId="{365F2F40-9D75-4AC7-9CB9-D85000919B17}" type="presParOf" srcId="{C3D15473-F706-48E9-8806-AA6097851A94}" destId="{FC139090-69E0-404A-9320-989F03A665BD}" srcOrd="1" destOrd="0" presId="urn:microsoft.com/office/officeart/2005/8/layout/vList3#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197AB5F-3A73-4DA4-A5C1-1E8676BCAE9C}" type="doc">
      <dgm:prSet loTypeId="urn:microsoft.com/office/officeart/2005/8/layout/vList3#2" loCatId="list" qsTypeId="urn:microsoft.com/office/officeart/2005/8/quickstyle/simple1" qsCatId="simple" csTypeId="urn:microsoft.com/office/officeart/2005/8/colors/colorful4" csCatId="colorful" phldr="1"/>
      <dgm:spPr/>
      <dgm:t>
        <a:bodyPr/>
        <a:lstStyle/>
        <a:p>
          <a:endParaRPr lang="es-CO"/>
        </a:p>
      </dgm:t>
    </dgm:pt>
    <dgm:pt modelId="{6DB45242-34B9-45DF-AD2E-1023D05A6B2F}">
      <dgm:prSet phldrT="[Texto]" custT="1"/>
      <dgm:spPr/>
      <dgm:t>
        <a:bodyPr/>
        <a:lstStyle/>
        <a:p>
          <a:pPr algn="just"/>
          <a:r>
            <a:rPr kumimoji="0" lang="es-MX" sz="2000" b="0" i="0" u="none" strike="noStrike" cap="none" normalizeH="0" baseline="0" dirty="0" smtClean="0">
              <a:ln/>
              <a:effectLst/>
              <a:latin typeface="Arial" pitchFamily="34" charset="0"/>
              <a:ea typeface="Times New Roman" pitchFamily="18" charset="0"/>
              <a:cs typeface="Arial" pitchFamily="34" charset="0"/>
            </a:rPr>
            <a:t>Asesoría en asuntos ambientales y la gestión del riesgo en los planes de Ordenamiento Territorial –POT,  de los municipios  de </a:t>
          </a:r>
          <a:r>
            <a:rPr kumimoji="0" lang="es-CO" sz="2000" b="0" i="0" u="none" strike="noStrike" cap="none" normalizeH="0" baseline="0" dirty="0" err="1" smtClean="0">
              <a:ln/>
              <a:effectLst/>
              <a:latin typeface="Arial" pitchFamily="34" charset="0"/>
              <a:cs typeface="Arial" pitchFamily="34" charset="0"/>
            </a:rPr>
            <a:t>Hatonuevo</a:t>
          </a:r>
          <a:r>
            <a:rPr kumimoji="0" lang="es-CO" sz="2000" b="0" i="0" u="none" strike="noStrike" cap="none" normalizeH="0" baseline="0" dirty="0" smtClean="0">
              <a:ln/>
              <a:effectLst/>
              <a:latin typeface="Arial" pitchFamily="34" charset="0"/>
              <a:cs typeface="Arial" pitchFamily="34" charset="0"/>
            </a:rPr>
            <a:t>, El Molino, Fonseca y San Juan del Cesar.</a:t>
          </a:r>
          <a:endParaRPr lang="es-CO" sz="2000" dirty="0">
            <a:solidFill>
              <a:schemeClr val="bg1"/>
            </a:solidFill>
            <a:latin typeface="Arial" pitchFamily="34" charset="0"/>
            <a:cs typeface="Arial" pitchFamily="34" charset="0"/>
          </a:endParaRPr>
        </a:p>
      </dgm:t>
    </dgm:pt>
    <dgm:pt modelId="{D196EF90-98B1-4AF6-8F2B-C8988AF568CE}" type="parTrans" cxnId="{3B2727D6-BAF0-427C-AB21-4A4CFE606BBD}">
      <dgm:prSet/>
      <dgm:spPr/>
      <dgm:t>
        <a:bodyPr/>
        <a:lstStyle/>
        <a:p>
          <a:endParaRPr lang="es-CO"/>
        </a:p>
      </dgm:t>
    </dgm:pt>
    <dgm:pt modelId="{F84A0516-6430-4487-B5D4-241327F71D8D}" type="sibTrans" cxnId="{3B2727D6-BAF0-427C-AB21-4A4CFE606BBD}">
      <dgm:prSet/>
      <dgm:spPr/>
      <dgm:t>
        <a:bodyPr/>
        <a:lstStyle/>
        <a:p>
          <a:endParaRPr lang="es-CO"/>
        </a:p>
      </dgm:t>
    </dgm:pt>
    <dgm:pt modelId="{279B04D8-0333-47D7-9FBD-5CE9470A2F82}">
      <dgm:prSet phldrT="[Texto]" custT="1"/>
      <dgm:spPr/>
      <dgm:t>
        <a:bodyPr/>
        <a:lstStyle/>
        <a:p>
          <a:pPr algn="just"/>
          <a:r>
            <a:rPr lang="es-CO" sz="2000" b="0" baseline="0" dirty="0" smtClean="0">
              <a:latin typeface="Arial" pitchFamily="34" charset="0"/>
              <a:cs typeface="Arial" pitchFamily="34" charset="0"/>
            </a:rPr>
            <a:t>D</a:t>
          </a:r>
          <a:r>
            <a:rPr lang="es-MX" sz="2000" dirty="0" err="1" smtClean="0">
              <a:latin typeface="Arial" pitchFamily="34" charset="0"/>
              <a:cs typeface="Arial" pitchFamily="34" charset="0"/>
            </a:rPr>
            <a:t>elimitación</a:t>
          </a:r>
          <a:r>
            <a:rPr lang="es-MX" sz="2000" dirty="0" smtClean="0">
              <a:latin typeface="Arial" pitchFamily="34" charset="0"/>
              <a:cs typeface="Arial" pitchFamily="34" charset="0"/>
            </a:rPr>
            <a:t> de 4 humedales, en Riohacha, en Dibulla, en Maicao y El molino. Se conto con la participación de la autoridades tradicionales  en el humedal de Maicao.</a:t>
          </a:r>
        </a:p>
      </dgm:t>
    </dgm:pt>
    <dgm:pt modelId="{1F6AF5BD-6CA1-4A06-8610-10C80690AF5F}" type="parTrans" cxnId="{9E1C4E85-EF8D-4836-B8CA-3717F585BA1C}">
      <dgm:prSet/>
      <dgm:spPr/>
      <dgm:t>
        <a:bodyPr/>
        <a:lstStyle/>
        <a:p>
          <a:endParaRPr lang="es-CO"/>
        </a:p>
      </dgm:t>
    </dgm:pt>
    <dgm:pt modelId="{38D89C6B-178D-4BA2-B99B-63D43384F83B}" type="sibTrans" cxnId="{9E1C4E85-EF8D-4836-B8CA-3717F585BA1C}">
      <dgm:prSet/>
      <dgm:spPr/>
      <dgm:t>
        <a:bodyPr/>
        <a:lstStyle/>
        <a:p>
          <a:endParaRPr lang="es-CO"/>
        </a:p>
      </dgm:t>
    </dgm:pt>
    <dgm:pt modelId="{66ED7A71-BB2B-4EB7-9903-50D3B139D1BC}">
      <dgm:prSet phldrT="[Texto]" custT="1"/>
      <dgm:spPr/>
      <dgm:t>
        <a:bodyPr/>
        <a:lstStyle/>
        <a:p>
          <a:pPr algn="just"/>
          <a:r>
            <a:rPr lang="es-CO" sz="2000" dirty="0" smtClean="0">
              <a:solidFill>
                <a:schemeClr val="bg1"/>
              </a:solidFill>
              <a:latin typeface="Arial" pitchFamily="34" charset="0"/>
              <a:cs typeface="Arial" pitchFamily="34" charset="0"/>
            </a:rPr>
            <a:t>Avanzan los ajustes de los POMCAS del Rio Tapias, Rio Camarones y Otros directos al Caribe en su fase de aprestamiento con apoyo de ASOCARS </a:t>
          </a:r>
          <a:endParaRPr lang="es-CO" sz="2000" dirty="0">
            <a:solidFill>
              <a:schemeClr val="bg1"/>
            </a:solidFill>
            <a:latin typeface="Arial" pitchFamily="34" charset="0"/>
            <a:cs typeface="Arial" pitchFamily="34" charset="0"/>
          </a:endParaRPr>
        </a:p>
      </dgm:t>
    </dgm:pt>
    <dgm:pt modelId="{E1179195-8FB3-4E22-A530-D9AC89B9190F}" type="parTrans" cxnId="{FC0A5832-2ABB-4FFF-978E-524EA0BB79C6}">
      <dgm:prSet/>
      <dgm:spPr/>
    </dgm:pt>
    <dgm:pt modelId="{CD8C6F0A-980F-490A-BF4E-441A55710921}" type="sibTrans" cxnId="{FC0A5832-2ABB-4FFF-978E-524EA0BB79C6}">
      <dgm:prSet/>
      <dgm:spPr/>
    </dgm:pt>
    <dgm:pt modelId="{0769CCCB-E105-42CF-89C1-C48E6674BE81}" type="pres">
      <dgm:prSet presAssocID="{3197AB5F-3A73-4DA4-A5C1-1E8676BCAE9C}" presName="linearFlow" presStyleCnt="0">
        <dgm:presLayoutVars>
          <dgm:dir/>
          <dgm:resizeHandles val="exact"/>
        </dgm:presLayoutVars>
      </dgm:prSet>
      <dgm:spPr/>
      <dgm:t>
        <a:bodyPr/>
        <a:lstStyle/>
        <a:p>
          <a:endParaRPr lang="es-CO"/>
        </a:p>
      </dgm:t>
    </dgm:pt>
    <dgm:pt modelId="{2D22D705-A695-474B-80E5-C44B1E828B3D}" type="pres">
      <dgm:prSet presAssocID="{6DB45242-34B9-45DF-AD2E-1023D05A6B2F}" presName="composite" presStyleCnt="0"/>
      <dgm:spPr/>
    </dgm:pt>
    <dgm:pt modelId="{56663808-D8AA-40B6-9C78-8D7C593CDEFA}" type="pres">
      <dgm:prSet presAssocID="{6DB45242-34B9-45DF-AD2E-1023D05A6B2F}" presName="imgShp" presStyleLbl="fgImgPlace1" presStyleIdx="0" presStyleCnt="3"/>
      <dgm:spPr>
        <a:blipFill rotWithShape="1">
          <a:blip xmlns:r="http://schemas.openxmlformats.org/officeDocument/2006/relationships" r:embed="rId1"/>
          <a:stretch>
            <a:fillRect/>
          </a:stretch>
        </a:blipFill>
      </dgm:spPr>
      <dgm:t>
        <a:bodyPr/>
        <a:lstStyle/>
        <a:p>
          <a:endParaRPr lang="es-CO"/>
        </a:p>
      </dgm:t>
    </dgm:pt>
    <dgm:pt modelId="{F1956499-746E-443C-AF3C-7ECAB7EE15FD}" type="pres">
      <dgm:prSet presAssocID="{6DB45242-34B9-45DF-AD2E-1023D05A6B2F}" presName="txShp" presStyleLbl="node1" presStyleIdx="0" presStyleCnt="3">
        <dgm:presLayoutVars>
          <dgm:bulletEnabled val="1"/>
        </dgm:presLayoutVars>
      </dgm:prSet>
      <dgm:spPr/>
      <dgm:t>
        <a:bodyPr/>
        <a:lstStyle/>
        <a:p>
          <a:endParaRPr lang="es-CO"/>
        </a:p>
      </dgm:t>
    </dgm:pt>
    <dgm:pt modelId="{71307548-DAAA-458B-BB49-D9CADC0DD73A}" type="pres">
      <dgm:prSet presAssocID="{F84A0516-6430-4487-B5D4-241327F71D8D}" presName="spacing" presStyleCnt="0"/>
      <dgm:spPr/>
    </dgm:pt>
    <dgm:pt modelId="{F4165B3F-2F54-4745-AA2C-CBAB3F03C8F8}" type="pres">
      <dgm:prSet presAssocID="{66ED7A71-BB2B-4EB7-9903-50D3B139D1BC}" presName="composite" presStyleCnt="0"/>
      <dgm:spPr/>
    </dgm:pt>
    <dgm:pt modelId="{3803FF12-4832-4135-8769-10E4866E854F}" type="pres">
      <dgm:prSet presAssocID="{66ED7A71-BB2B-4EB7-9903-50D3B139D1BC}" presName="imgShp" presStyleLbl="fgImgPlace1" presStyleIdx="1" presStyleCnt="3"/>
      <dgm:spPr>
        <a:blipFill rotWithShape="1">
          <a:blip xmlns:r="http://schemas.openxmlformats.org/officeDocument/2006/relationships" r:embed="rId2"/>
          <a:stretch>
            <a:fillRect/>
          </a:stretch>
        </a:blipFill>
      </dgm:spPr>
      <dgm:t>
        <a:bodyPr/>
        <a:lstStyle/>
        <a:p>
          <a:endParaRPr lang="es-CO"/>
        </a:p>
      </dgm:t>
    </dgm:pt>
    <dgm:pt modelId="{40483F0D-A0DF-4EEC-B796-0AB6184AD816}" type="pres">
      <dgm:prSet presAssocID="{66ED7A71-BB2B-4EB7-9903-50D3B139D1BC}" presName="txShp" presStyleLbl="node1" presStyleIdx="1" presStyleCnt="3">
        <dgm:presLayoutVars>
          <dgm:bulletEnabled val="1"/>
        </dgm:presLayoutVars>
      </dgm:prSet>
      <dgm:spPr/>
      <dgm:t>
        <a:bodyPr/>
        <a:lstStyle/>
        <a:p>
          <a:endParaRPr lang="es-CO"/>
        </a:p>
      </dgm:t>
    </dgm:pt>
    <dgm:pt modelId="{BE2019EA-1871-4000-B619-BAD68F8EC0EE}" type="pres">
      <dgm:prSet presAssocID="{CD8C6F0A-980F-490A-BF4E-441A55710921}" presName="spacing" presStyleCnt="0"/>
      <dgm:spPr/>
    </dgm:pt>
    <dgm:pt modelId="{2477C2A7-8937-44F5-9B15-1E5E7CF6D383}" type="pres">
      <dgm:prSet presAssocID="{279B04D8-0333-47D7-9FBD-5CE9470A2F82}" presName="composite" presStyleCnt="0"/>
      <dgm:spPr/>
    </dgm:pt>
    <dgm:pt modelId="{AA00F5FC-3C8D-4F14-B6A2-5E56D839C0A7}" type="pres">
      <dgm:prSet presAssocID="{279B04D8-0333-47D7-9FBD-5CE9470A2F82}" presName="imgShp" presStyleLbl="fgImgPlace1" presStyleIdx="2" presStyleCnt="3"/>
      <dgm:spPr>
        <a:blipFill rotWithShape="1">
          <a:blip xmlns:r="http://schemas.openxmlformats.org/officeDocument/2006/relationships" r:embed="rId3"/>
          <a:stretch>
            <a:fillRect/>
          </a:stretch>
        </a:blipFill>
      </dgm:spPr>
      <dgm:t>
        <a:bodyPr/>
        <a:lstStyle/>
        <a:p>
          <a:endParaRPr lang="es-CO"/>
        </a:p>
      </dgm:t>
    </dgm:pt>
    <dgm:pt modelId="{F90543AA-58F0-4DB2-8700-AEB4C74F8B2B}" type="pres">
      <dgm:prSet presAssocID="{279B04D8-0333-47D7-9FBD-5CE9470A2F82}" presName="txShp" presStyleLbl="node1" presStyleIdx="2" presStyleCnt="3">
        <dgm:presLayoutVars>
          <dgm:bulletEnabled val="1"/>
        </dgm:presLayoutVars>
      </dgm:prSet>
      <dgm:spPr/>
      <dgm:t>
        <a:bodyPr/>
        <a:lstStyle/>
        <a:p>
          <a:endParaRPr lang="es-CO"/>
        </a:p>
      </dgm:t>
    </dgm:pt>
  </dgm:ptLst>
  <dgm:cxnLst>
    <dgm:cxn modelId="{6E418713-57C9-451C-9DA2-AD7D1CD269FA}" type="presOf" srcId="{3197AB5F-3A73-4DA4-A5C1-1E8676BCAE9C}" destId="{0769CCCB-E105-42CF-89C1-C48E6674BE81}" srcOrd="0" destOrd="0" presId="urn:microsoft.com/office/officeart/2005/8/layout/vList3#2"/>
    <dgm:cxn modelId="{1687F214-593C-4228-88AF-785C82D83023}" type="presOf" srcId="{66ED7A71-BB2B-4EB7-9903-50D3B139D1BC}" destId="{40483F0D-A0DF-4EEC-B796-0AB6184AD816}" srcOrd="0" destOrd="0" presId="urn:microsoft.com/office/officeart/2005/8/layout/vList3#2"/>
    <dgm:cxn modelId="{1E602065-F808-4328-BA0B-C71A9D96A618}" type="presOf" srcId="{279B04D8-0333-47D7-9FBD-5CE9470A2F82}" destId="{F90543AA-58F0-4DB2-8700-AEB4C74F8B2B}" srcOrd="0" destOrd="0" presId="urn:microsoft.com/office/officeart/2005/8/layout/vList3#2"/>
    <dgm:cxn modelId="{9E1C4E85-EF8D-4836-B8CA-3717F585BA1C}" srcId="{3197AB5F-3A73-4DA4-A5C1-1E8676BCAE9C}" destId="{279B04D8-0333-47D7-9FBD-5CE9470A2F82}" srcOrd="2" destOrd="0" parTransId="{1F6AF5BD-6CA1-4A06-8610-10C80690AF5F}" sibTransId="{38D89C6B-178D-4BA2-B99B-63D43384F83B}"/>
    <dgm:cxn modelId="{FC0A5832-2ABB-4FFF-978E-524EA0BB79C6}" srcId="{3197AB5F-3A73-4DA4-A5C1-1E8676BCAE9C}" destId="{66ED7A71-BB2B-4EB7-9903-50D3B139D1BC}" srcOrd="1" destOrd="0" parTransId="{E1179195-8FB3-4E22-A530-D9AC89B9190F}" sibTransId="{CD8C6F0A-980F-490A-BF4E-441A55710921}"/>
    <dgm:cxn modelId="{3B2727D6-BAF0-427C-AB21-4A4CFE606BBD}" srcId="{3197AB5F-3A73-4DA4-A5C1-1E8676BCAE9C}" destId="{6DB45242-34B9-45DF-AD2E-1023D05A6B2F}" srcOrd="0" destOrd="0" parTransId="{D196EF90-98B1-4AF6-8F2B-C8988AF568CE}" sibTransId="{F84A0516-6430-4487-B5D4-241327F71D8D}"/>
    <dgm:cxn modelId="{080C843C-40BE-4045-816F-06299D8E2FDF}" type="presOf" srcId="{6DB45242-34B9-45DF-AD2E-1023D05A6B2F}" destId="{F1956499-746E-443C-AF3C-7ECAB7EE15FD}" srcOrd="0" destOrd="0" presId="urn:microsoft.com/office/officeart/2005/8/layout/vList3#2"/>
    <dgm:cxn modelId="{765B7113-4838-43A4-BBEA-D166985C0641}" type="presParOf" srcId="{0769CCCB-E105-42CF-89C1-C48E6674BE81}" destId="{2D22D705-A695-474B-80E5-C44B1E828B3D}" srcOrd="0" destOrd="0" presId="urn:microsoft.com/office/officeart/2005/8/layout/vList3#2"/>
    <dgm:cxn modelId="{611A9E8D-8DF6-4E41-98FC-EE669DB7F374}" type="presParOf" srcId="{2D22D705-A695-474B-80E5-C44B1E828B3D}" destId="{56663808-D8AA-40B6-9C78-8D7C593CDEFA}" srcOrd="0" destOrd="0" presId="urn:microsoft.com/office/officeart/2005/8/layout/vList3#2"/>
    <dgm:cxn modelId="{AD65DDEF-6712-42BE-98DB-4217F7EEA8F8}" type="presParOf" srcId="{2D22D705-A695-474B-80E5-C44B1E828B3D}" destId="{F1956499-746E-443C-AF3C-7ECAB7EE15FD}" srcOrd="1" destOrd="0" presId="urn:microsoft.com/office/officeart/2005/8/layout/vList3#2"/>
    <dgm:cxn modelId="{47225F66-2B8B-46BB-A292-F2DDB419BD38}" type="presParOf" srcId="{0769CCCB-E105-42CF-89C1-C48E6674BE81}" destId="{71307548-DAAA-458B-BB49-D9CADC0DD73A}" srcOrd="1" destOrd="0" presId="urn:microsoft.com/office/officeart/2005/8/layout/vList3#2"/>
    <dgm:cxn modelId="{590D5BE2-8434-4F78-8272-AF1A7E06253E}" type="presParOf" srcId="{0769CCCB-E105-42CF-89C1-C48E6674BE81}" destId="{F4165B3F-2F54-4745-AA2C-CBAB3F03C8F8}" srcOrd="2" destOrd="0" presId="urn:microsoft.com/office/officeart/2005/8/layout/vList3#2"/>
    <dgm:cxn modelId="{192B76A5-34B3-4EC7-BAA3-F196544118A6}" type="presParOf" srcId="{F4165B3F-2F54-4745-AA2C-CBAB3F03C8F8}" destId="{3803FF12-4832-4135-8769-10E4866E854F}" srcOrd="0" destOrd="0" presId="urn:microsoft.com/office/officeart/2005/8/layout/vList3#2"/>
    <dgm:cxn modelId="{59B3DE6B-1A63-4EBE-9292-370B996B1B9E}" type="presParOf" srcId="{F4165B3F-2F54-4745-AA2C-CBAB3F03C8F8}" destId="{40483F0D-A0DF-4EEC-B796-0AB6184AD816}" srcOrd="1" destOrd="0" presId="urn:microsoft.com/office/officeart/2005/8/layout/vList3#2"/>
    <dgm:cxn modelId="{7347C706-1771-43A0-AF75-2B3961E95349}" type="presParOf" srcId="{0769CCCB-E105-42CF-89C1-C48E6674BE81}" destId="{BE2019EA-1871-4000-B619-BAD68F8EC0EE}" srcOrd="3" destOrd="0" presId="urn:microsoft.com/office/officeart/2005/8/layout/vList3#2"/>
    <dgm:cxn modelId="{A7DB1718-B978-4FB1-83ED-BA49928CB632}" type="presParOf" srcId="{0769CCCB-E105-42CF-89C1-C48E6674BE81}" destId="{2477C2A7-8937-44F5-9B15-1E5E7CF6D383}" srcOrd="4" destOrd="0" presId="urn:microsoft.com/office/officeart/2005/8/layout/vList3#2"/>
    <dgm:cxn modelId="{822CC09D-E08F-407F-849B-23551A268B5F}" type="presParOf" srcId="{2477C2A7-8937-44F5-9B15-1E5E7CF6D383}" destId="{AA00F5FC-3C8D-4F14-B6A2-5E56D839C0A7}" srcOrd="0" destOrd="0" presId="urn:microsoft.com/office/officeart/2005/8/layout/vList3#2"/>
    <dgm:cxn modelId="{65B85668-AA51-4A06-B9C8-F423CB0BB59D}" type="presParOf" srcId="{2477C2A7-8937-44F5-9B15-1E5E7CF6D383}" destId="{F90543AA-58F0-4DB2-8700-AEB4C74F8B2B}" srcOrd="1" destOrd="0" presId="urn:microsoft.com/office/officeart/2005/8/layout/vList3#2"/>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1F457E6-3774-47DB-953E-F795AE4B228F}" type="doc">
      <dgm:prSet loTypeId="urn:microsoft.com/office/officeart/2008/layout/VerticalCurvedList" loCatId="list" qsTypeId="urn:microsoft.com/office/officeart/2005/8/quickstyle/3d3" qsCatId="3D" csTypeId="urn:microsoft.com/office/officeart/2005/8/colors/colorful3" csCatId="colorful" phldr="1"/>
      <dgm:spPr/>
    </dgm:pt>
    <dgm:pt modelId="{61516072-3094-476E-96D4-BA1B9DE0BC59}">
      <dgm:prSet phldrT="[Texto]" custT="1"/>
      <dgm:spPr/>
      <dgm:t>
        <a:bodyPr/>
        <a:lstStyle/>
        <a:p>
          <a:pPr algn="just"/>
          <a:r>
            <a:rPr lang="es-CO" sz="2000" dirty="0" smtClean="0">
              <a:latin typeface="Arial" pitchFamily="34" charset="0"/>
              <a:cs typeface="Arial" pitchFamily="34" charset="0"/>
            </a:rPr>
            <a:t>180 Boletines del pronósticos diarios del Sistema de Alerta Temprana. </a:t>
          </a:r>
          <a:endParaRPr lang="es-CO" sz="2000" dirty="0">
            <a:latin typeface="Arial" pitchFamily="34" charset="0"/>
            <a:cs typeface="Arial" pitchFamily="34" charset="0"/>
          </a:endParaRPr>
        </a:p>
      </dgm:t>
    </dgm:pt>
    <dgm:pt modelId="{7C9CD201-1201-45CB-8B52-246A6AF6846C}" type="parTrans" cxnId="{E375C796-D906-4801-B581-3105DAFD4F53}">
      <dgm:prSet/>
      <dgm:spPr/>
      <dgm:t>
        <a:bodyPr/>
        <a:lstStyle/>
        <a:p>
          <a:endParaRPr lang="es-CO"/>
        </a:p>
      </dgm:t>
    </dgm:pt>
    <dgm:pt modelId="{0E4C61C8-53F3-47FF-BF23-90E8370A5A37}" type="sibTrans" cxnId="{E375C796-D906-4801-B581-3105DAFD4F53}">
      <dgm:prSet/>
      <dgm:spPr/>
      <dgm:t>
        <a:bodyPr/>
        <a:lstStyle/>
        <a:p>
          <a:endParaRPr lang="es-CO"/>
        </a:p>
      </dgm:t>
    </dgm:pt>
    <dgm:pt modelId="{5EF7181A-4C3D-492D-96B8-B1CD34407DDD}">
      <dgm:prSet phldrT="[Texto]" custT="1"/>
      <dgm:spPr/>
      <dgm:t>
        <a:bodyPr/>
        <a:lstStyle/>
        <a:p>
          <a:pPr algn="just"/>
          <a:r>
            <a:rPr lang="es-CO" sz="2000" dirty="0" smtClean="0">
              <a:latin typeface="Arial" pitchFamily="34" charset="0"/>
              <a:cs typeface="Arial" pitchFamily="34" charset="0"/>
            </a:rPr>
            <a:t>Cinco (5) Avisos Especiales, tres (3) relacionados con probabilidades del Fenómeno del Niño, aparición de posibles incendios forestales, Incremento de la probabilidad de los vientos alisios   </a:t>
          </a:r>
          <a:endParaRPr lang="es-CO" sz="2000" dirty="0">
            <a:latin typeface="Arial" pitchFamily="34" charset="0"/>
            <a:cs typeface="Arial" pitchFamily="34" charset="0"/>
          </a:endParaRPr>
        </a:p>
      </dgm:t>
    </dgm:pt>
    <dgm:pt modelId="{CA21AA88-1C93-4400-B6ED-AE066C76AC86}" type="parTrans" cxnId="{7E5DA66E-553A-459A-B2A3-0D382B008DE2}">
      <dgm:prSet/>
      <dgm:spPr/>
      <dgm:t>
        <a:bodyPr/>
        <a:lstStyle/>
        <a:p>
          <a:endParaRPr lang="es-CO"/>
        </a:p>
      </dgm:t>
    </dgm:pt>
    <dgm:pt modelId="{450CF2D0-B69E-4BA4-98B7-CD32369492F2}" type="sibTrans" cxnId="{7E5DA66E-553A-459A-B2A3-0D382B008DE2}">
      <dgm:prSet/>
      <dgm:spPr/>
      <dgm:t>
        <a:bodyPr/>
        <a:lstStyle/>
        <a:p>
          <a:endParaRPr lang="es-CO"/>
        </a:p>
      </dgm:t>
    </dgm:pt>
    <dgm:pt modelId="{C701C9FE-E1E0-4157-B9C6-0A165C365248}">
      <dgm:prSet phldrT="[Texto]" custT="1"/>
      <dgm:spPr/>
      <dgm:t>
        <a:bodyPr/>
        <a:lstStyle/>
        <a:p>
          <a:pPr algn="just"/>
          <a:r>
            <a:rPr lang="es-ES" sz="1800" b="0" dirty="0" smtClean="0">
              <a:latin typeface="Arial" pitchFamily="34" charset="0"/>
              <a:cs typeface="Arial" pitchFamily="34" charset="0"/>
            </a:rPr>
            <a:t>Asistencia técnica al consejo departamental de gestión del riesgo de desastres de La Guajira por temporada seca, incendios forestales y formación de fenómeno del niño.</a:t>
          </a:r>
          <a:endParaRPr lang="es-CO" sz="1800" b="0" dirty="0">
            <a:latin typeface="Arial" pitchFamily="34" charset="0"/>
            <a:cs typeface="Arial" pitchFamily="34" charset="0"/>
          </a:endParaRPr>
        </a:p>
      </dgm:t>
    </dgm:pt>
    <dgm:pt modelId="{4953D4BA-3978-4174-AB53-B49E22696795}" type="parTrans" cxnId="{AC878974-5A36-4DBB-B4FC-BF41716E899C}">
      <dgm:prSet/>
      <dgm:spPr/>
    </dgm:pt>
    <dgm:pt modelId="{AD488F3F-EE6C-45C5-81D7-7841A31E6051}" type="sibTrans" cxnId="{AC878974-5A36-4DBB-B4FC-BF41716E899C}">
      <dgm:prSet/>
      <dgm:spPr/>
    </dgm:pt>
    <dgm:pt modelId="{1E94403F-7CA8-4A84-89A7-7364533843A5}">
      <dgm:prSet phldrT="[Texto]" custT="1"/>
      <dgm:spPr/>
      <dgm:t>
        <a:bodyPr/>
        <a:lstStyle/>
        <a:p>
          <a:pPr algn="just"/>
          <a:r>
            <a:rPr lang="es-ES" sz="1800" dirty="0" smtClean="0"/>
            <a:t>Implementación del Modulo Gestión del Riesgo, para el SIG de la Corporación Autónoma Regional de La Guajira – CORPOGUAJIRA</a:t>
          </a:r>
          <a:endParaRPr lang="es-CO" sz="1800" b="0" dirty="0">
            <a:latin typeface="Arial" pitchFamily="34" charset="0"/>
            <a:cs typeface="Arial" pitchFamily="34" charset="0"/>
          </a:endParaRPr>
        </a:p>
      </dgm:t>
    </dgm:pt>
    <dgm:pt modelId="{3E61F4AD-39A3-42C7-9706-8E42B9FA6988}" type="parTrans" cxnId="{634F87C2-1CF9-4C22-B794-DC6C4238F9AC}">
      <dgm:prSet/>
      <dgm:spPr/>
    </dgm:pt>
    <dgm:pt modelId="{45F9082A-AA82-47BE-B5E9-0DCB351DB75A}" type="sibTrans" cxnId="{634F87C2-1CF9-4C22-B794-DC6C4238F9AC}">
      <dgm:prSet/>
      <dgm:spPr/>
    </dgm:pt>
    <dgm:pt modelId="{FFFFEB93-CE55-475F-BC5E-31B8CE577B85}" type="pres">
      <dgm:prSet presAssocID="{F1F457E6-3774-47DB-953E-F795AE4B228F}" presName="Name0" presStyleCnt="0">
        <dgm:presLayoutVars>
          <dgm:chMax val="7"/>
          <dgm:chPref val="7"/>
          <dgm:dir/>
        </dgm:presLayoutVars>
      </dgm:prSet>
      <dgm:spPr/>
    </dgm:pt>
    <dgm:pt modelId="{8DDA2D9F-4E18-4D19-A533-EAAE4FA62061}" type="pres">
      <dgm:prSet presAssocID="{F1F457E6-3774-47DB-953E-F795AE4B228F}" presName="Name1" presStyleCnt="0"/>
      <dgm:spPr/>
    </dgm:pt>
    <dgm:pt modelId="{2B1793F7-54AA-44E2-8FFB-00BE9847D9D2}" type="pres">
      <dgm:prSet presAssocID="{F1F457E6-3774-47DB-953E-F795AE4B228F}" presName="cycle" presStyleCnt="0"/>
      <dgm:spPr/>
    </dgm:pt>
    <dgm:pt modelId="{E76221D9-B938-4CC2-AB5A-7F78DEBE28EA}" type="pres">
      <dgm:prSet presAssocID="{F1F457E6-3774-47DB-953E-F795AE4B228F}" presName="srcNode" presStyleLbl="node1" presStyleIdx="0" presStyleCnt="4"/>
      <dgm:spPr/>
    </dgm:pt>
    <dgm:pt modelId="{6FACFDB0-081C-44C6-B137-6BC273974319}" type="pres">
      <dgm:prSet presAssocID="{F1F457E6-3774-47DB-953E-F795AE4B228F}" presName="conn" presStyleLbl="parChTrans1D2" presStyleIdx="0" presStyleCnt="1"/>
      <dgm:spPr/>
      <dgm:t>
        <a:bodyPr/>
        <a:lstStyle/>
        <a:p>
          <a:endParaRPr lang="es-CO"/>
        </a:p>
      </dgm:t>
    </dgm:pt>
    <dgm:pt modelId="{46F56B50-80EC-49E7-B6D1-AC4A5869AD3A}" type="pres">
      <dgm:prSet presAssocID="{F1F457E6-3774-47DB-953E-F795AE4B228F}" presName="extraNode" presStyleLbl="node1" presStyleIdx="0" presStyleCnt="4"/>
      <dgm:spPr/>
    </dgm:pt>
    <dgm:pt modelId="{80C21008-7B66-4363-8085-3F389F843E46}" type="pres">
      <dgm:prSet presAssocID="{F1F457E6-3774-47DB-953E-F795AE4B228F}" presName="dstNode" presStyleLbl="node1" presStyleIdx="0" presStyleCnt="4"/>
      <dgm:spPr/>
    </dgm:pt>
    <dgm:pt modelId="{1F641934-BC81-4381-8674-993179FCFDDD}" type="pres">
      <dgm:prSet presAssocID="{61516072-3094-476E-96D4-BA1B9DE0BC59}" presName="text_1" presStyleLbl="node1" presStyleIdx="0" presStyleCnt="4" custLinFactNeighborX="-1015">
        <dgm:presLayoutVars>
          <dgm:bulletEnabled val="1"/>
        </dgm:presLayoutVars>
      </dgm:prSet>
      <dgm:spPr/>
      <dgm:t>
        <a:bodyPr/>
        <a:lstStyle/>
        <a:p>
          <a:endParaRPr lang="es-CO"/>
        </a:p>
      </dgm:t>
    </dgm:pt>
    <dgm:pt modelId="{3EB7636D-C413-4CAB-A590-0CFA85BB3611}" type="pres">
      <dgm:prSet presAssocID="{61516072-3094-476E-96D4-BA1B9DE0BC59}" presName="accent_1" presStyleCnt="0"/>
      <dgm:spPr/>
    </dgm:pt>
    <dgm:pt modelId="{D279AABF-868B-450D-A281-AD6CD96D94D3}" type="pres">
      <dgm:prSet presAssocID="{61516072-3094-476E-96D4-BA1B9DE0BC59}" presName="accentRepeatNode" presStyleLbl="solidFgAcc1" presStyleIdx="0" presStyleCnt="4"/>
      <dgm:spPr>
        <a:blipFill rotWithShape="0">
          <a:blip xmlns:r="http://schemas.openxmlformats.org/officeDocument/2006/relationships" r:embed="rId1"/>
          <a:stretch>
            <a:fillRect/>
          </a:stretch>
        </a:blipFill>
      </dgm:spPr>
    </dgm:pt>
    <dgm:pt modelId="{B33ED65A-36BE-4814-9D04-9182505B8A1F}" type="pres">
      <dgm:prSet presAssocID="{5EF7181A-4C3D-492D-96B8-B1CD34407DDD}" presName="text_2" presStyleLbl="node1" presStyleIdx="1" presStyleCnt="4" custScaleY="150000" custLinFactNeighborX="78">
        <dgm:presLayoutVars>
          <dgm:bulletEnabled val="1"/>
        </dgm:presLayoutVars>
      </dgm:prSet>
      <dgm:spPr/>
      <dgm:t>
        <a:bodyPr/>
        <a:lstStyle/>
        <a:p>
          <a:endParaRPr lang="es-CO"/>
        </a:p>
      </dgm:t>
    </dgm:pt>
    <dgm:pt modelId="{11F3ACB2-ACF6-4F7C-ACA2-436D47027C1B}" type="pres">
      <dgm:prSet presAssocID="{5EF7181A-4C3D-492D-96B8-B1CD34407DDD}" presName="accent_2" presStyleCnt="0"/>
      <dgm:spPr/>
    </dgm:pt>
    <dgm:pt modelId="{C75C792B-BD8D-4311-ADF0-C82F3C1E6A5F}" type="pres">
      <dgm:prSet presAssocID="{5EF7181A-4C3D-492D-96B8-B1CD34407DDD}" presName="accentRepeatNode" presStyleLbl="solidFgAcc1" presStyleIdx="1" presStyleCnt="4" custScaleX="109200" custScaleY="120000"/>
      <dgm:spPr>
        <a:blipFill rotWithShape="0">
          <a:blip xmlns:r="http://schemas.openxmlformats.org/officeDocument/2006/relationships" r:embed="rId2"/>
          <a:stretch>
            <a:fillRect/>
          </a:stretch>
        </a:blipFill>
      </dgm:spPr>
    </dgm:pt>
    <dgm:pt modelId="{C636A83C-D349-41F9-8971-10709EED6B65}" type="pres">
      <dgm:prSet presAssocID="{C701C9FE-E1E0-4157-B9C6-0A165C365248}" presName="text_3" presStyleLbl="node1" presStyleIdx="2" presStyleCnt="4">
        <dgm:presLayoutVars>
          <dgm:bulletEnabled val="1"/>
        </dgm:presLayoutVars>
      </dgm:prSet>
      <dgm:spPr/>
      <dgm:t>
        <a:bodyPr/>
        <a:lstStyle/>
        <a:p>
          <a:endParaRPr lang="es-CO"/>
        </a:p>
      </dgm:t>
    </dgm:pt>
    <dgm:pt modelId="{B39D9F8F-0632-4493-8D60-06E8B13E0BBC}" type="pres">
      <dgm:prSet presAssocID="{C701C9FE-E1E0-4157-B9C6-0A165C365248}" presName="accent_3" presStyleCnt="0"/>
      <dgm:spPr/>
    </dgm:pt>
    <dgm:pt modelId="{102BD652-8013-482C-98CD-047C3FD865C9}" type="pres">
      <dgm:prSet presAssocID="{C701C9FE-E1E0-4157-B9C6-0A165C365248}" presName="accentRepeatNode" presStyleLbl="solidFgAcc1" presStyleIdx="2" presStyleCnt="4"/>
      <dgm:spPr>
        <a:blipFill rotWithShape="0">
          <a:blip xmlns:r="http://schemas.openxmlformats.org/officeDocument/2006/relationships" r:embed="rId3"/>
          <a:stretch>
            <a:fillRect/>
          </a:stretch>
        </a:blipFill>
      </dgm:spPr>
    </dgm:pt>
    <dgm:pt modelId="{3100C8D5-9622-4EFB-98CB-7E8BC081E543}" type="pres">
      <dgm:prSet presAssocID="{1E94403F-7CA8-4A84-89A7-7364533843A5}" presName="text_4" presStyleLbl="node1" presStyleIdx="3" presStyleCnt="4">
        <dgm:presLayoutVars>
          <dgm:bulletEnabled val="1"/>
        </dgm:presLayoutVars>
      </dgm:prSet>
      <dgm:spPr/>
      <dgm:t>
        <a:bodyPr/>
        <a:lstStyle/>
        <a:p>
          <a:endParaRPr lang="es-CO"/>
        </a:p>
      </dgm:t>
    </dgm:pt>
    <dgm:pt modelId="{48BF75D8-49B5-4B08-A6B5-373C95BBBE70}" type="pres">
      <dgm:prSet presAssocID="{1E94403F-7CA8-4A84-89A7-7364533843A5}" presName="accent_4" presStyleCnt="0"/>
      <dgm:spPr/>
    </dgm:pt>
    <dgm:pt modelId="{F932E0BA-6C9F-46F7-B3CC-7479C658AED7}" type="pres">
      <dgm:prSet presAssocID="{1E94403F-7CA8-4A84-89A7-7364533843A5}" presName="accentRepeatNode" presStyleLbl="solidFgAcc1" presStyleIdx="3" presStyleCnt="4"/>
      <dgm:spPr>
        <a:blipFill rotWithShape="0">
          <a:blip xmlns:r="http://schemas.openxmlformats.org/officeDocument/2006/relationships" r:embed="rId4"/>
          <a:stretch>
            <a:fillRect/>
          </a:stretch>
        </a:blipFill>
      </dgm:spPr>
    </dgm:pt>
  </dgm:ptLst>
  <dgm:cxnLst>
    <dgm:cxn modelId="{C5361D62-5607-47EE-9E7D-AF6BDD6DC9A6}" type="presOf" srcId="{0E4C61C8-53F3-47FF-BF23-90E8370A5A37}" destId="{6FACFDB0-081C-44C6-B137-6BC273974319}" srcOrd="0" destOrd="0" presId="urn:microsoft.com/office/officeart/2008/layout/VerticalCurvedList"/>
    <dgm:cxn modelId="{57E2EDFD-9F43-41F7-A88B-0469AED176DC}" type="presOf" srcId="{1E94403F-7CA8-4A84-89A7-7364533843A5}" destId="{3100C8D5-9622-4EFB-98CB-7E8BC081E543}" srcOrd="0" destOrd="0" presId="urn:microsoft.com/office/officeart/2008/layout/VerticalCurvedList"/>
    <dgm:cxn modelId="{E375C796-D906-4801-B581-3105DAFD4F53}" srcId="{F1F457E6-3774-47DB-953E-F795AE4B228F}" destId="{61516072-3094-476E-96D4-BA1B9DE0BC59}" srcOrd="0" destOrd="0" parTransId="{7C9CD201-1201-45CB-8B52-246A6AF6846C}" sibTransId="{0E4C61C8-53F3-47FF-BF23-90E8370A5A37}"/>
    <dgm:cxn modelId="{EC417901-6A94-45BD-8DB8-D179C8B8969A}" type="presOf" srcId="{F1F457E6-3774-47DB-953E-F795AE4B228F}" destId="{FFFFEB93-CE55-475F-BC5E-31B8CE577B85}" srcOrd="0" destOrd="0" presId="urn:microsoft.com/office/officeart/2008/layout/VerticalCurvedList"/>
    <dgm:cxn modelId="{7E5DA66E-553A-459A-B2A3-0D382B008DE2}" srcId="{F1F457E6-3774-47DB-953E-F795AE4B228F}" destId="{5EF7181A-4C3D-492D-96B8-B1CD34407DDD}" srcOrd="1" destOrd="0" parTransId="{CA21AA88-1C93-4400-B6ED-AE066C76AC86}" sibTransId="{450CF2D0-B69E-4BA4-98B7-CD32369492F2}"/>
    <dgm:cxn modelId="{F21AA90B-2F25-482F-9FA3-481DC4CD3CA1}" type="presOf" srcId="{5EF7181A-4C3D-492D-96B8-B1CD34407DDD}" destId="{B33ED65A-36BE-4814-9D04-9182505B8A1F}" srcOrd="0" destOrd="0" presId="urn:microsoft.com/office/officeart/2008/layout/VerticalCurvedList"/>
    <dgm:cxn modelId="{14E43AE1-27C6-4AFB-8547-F37BE8682AA2}" type="presOf" srcId="{C701C9FE-E1E0-4157-B9C6-0A165C365248}" destId="{C636A83C-D349-41F9-8971-10709EED6B65}" srcOrd="0" destOrd="0" presId="urn:microsoft.com/office/officeart/2008/layout/VerticalCurvedList"/>
    <dgm:cxn modelId="{AC878974-5A36-4DBB-B4FC-BF41716E899C}" srcId="{F1F457E6-3774-47DB-953E-F795AE4B228F}" destId="{C701C9FE-E1E0-4157-B9C6-0A165C365248}" srcOrd="2" destOrd="0" parTransId="{4953D4BA-3978-4174-AB53-B49E22696795}" sibTransId="{AD488F3F-EE6C-45C5-81D7-7841A31E6051}"/>
    <dgm:cxn modelId="{5EEA7735-0CBE-416B-8465-9F5841D01DD0}" type="presOf" srcId="{61516072-3094-476E-96D4-BA1B9DE0BC59}" destId="{1F641934-BC81-4381-8674-993179FCFDDD}" srcOrd="0" destOrd="0" presId="urn:microsoft.com/office/officeart/2008/layout/VerticalCurvedList"/>
    <dgm:cxn modelId="{634F87C2-1CF9-4C22-B794-DC6C4238F9AC}" srcId="{F1F457E6-3774-47DB-953E-F795AE4B228F}" destId="{1E94403F-7CA8-4A84-89A7-7364533843A5}" srcOrd="3" destOrd="0" parTransId="{3E61F4AD-39A3-42C7-9706-8E42B9FA6988}" sibTransId="{45F9082A-AA82-47BE-B5E9-0DCB351DB75A}"/>
    <dgm:cxn modelId="{1E4C9E5A-DF18-4601-BE1C-7868D8B5692D}" type="presParOf" srcId="{FFFFEB93-CE55-475F-BC5E-31B8CE577B85}" destId="{8DDA2D9F-4E18-4D19-A533-EAAE4FA62061}" srcOrd="0" destOrd="0" presId="urn:microsoft.com/office/officeart/2008/layout/VerticalCurvedList"/>
    <dgm:cxn modelId="{807AD265-6258-44C1-AB72-DA79D7F84870}" type="presParOf" srcId="{8DDA2D9F-4E18-4D19-A533-EAAE4FA62061}" destId="{2B1793F7-54AA-44E2-8FFB-00BE9847D9D2}" srcOrd="0" destOrd="0" presId="urn:microsoft.com/office/officeart/2008/layout/VerticalCurvedList"/>
    <dgm:cxn modelId="{1F8FB5E3-96C4-4130-8374-2D835DD39B92}" type="presParOf" srcId="{2B1793F7-54AA-44E2-8FFB-00BE9847D9D2}" destId="{E76221D9-B938-4CC2-AB5A-7F78DEBE28EA}" srcOrd="0" destOrd="0" presId="urn:microsoft.com/office/officeart/2008/layout/VerticalCurvedList"/>
    <dgm:cxn modelId="{C144E6F4-F29F-4F9D-9BC6-7385EDC530E8}" type="presParOf" srcId="{2B1793F7-54AA-44E2-8FFB-00BE9847D9D2}" destId="{6FACFDB0-081C-44C6-B137-6BC273974319}" srcOrd="1" destOrd="0" presId="urn:microsoft.com/office/officeart/2008/layout/VerticalCurvedList"/>
    <dgm:cxn modelId="{FAD11C19-F87F-44B7-99E5-5152ABED52B9}" type="presParOf" srcId="{2B1793F7-54AA-44E2-8FFB-00BE9847D9D2}" destId="{46F56B50-80EC-49E7-B6D1-AC4A5869AD3A}" srcOrd="2" destOrd="0" presId="urn:microsoft.com/office/officeart/2008/layout/VerticalCurvedList"/>
    <dgm:cxn modelId="{E3F2A7CC-F894-4C27-8F02-0E4968251C8B}" type="presParOf" srcId="{2B1793F7-54AA-44E2-8FFB-00BE9847D9D2}" destId="{80C21008-7B66-4363-8085-3F389F843E46}" srcOrd="3" destOrd="0" presId="urn:microsoft.com/office/officeart/2008/layout/VerticalCurvedList"/>
    <dgm:cxn modelId="{40D9F57F-116A-4C2E-87F1-EE38D8E56D3D}" type="presParOf" srcId="{8DDA2D9F-4E18-4D19-A533-EAAE4FA62061}" destId="{1F641934-BC81-4381-8674-993179FCFDDD}" srcOrd="1" destOrd="0" presId="urn:microsoft.com/office/officeart/2008/layout/VerticalCurvedList"/>
    <dgm:cxn modelId="{7ED134F9-6A75-4177-8E48-0D1F2FFA0831}" type="presParOf" srcId="{8DDA2D9F-4E18-4D19-A533-EAAE4FA62061}" destId="{3EB7636D-C413-4CAB-A590-0CFA85BB3611}" srcOrd="2" destOrd="0" presId="urn:microsoft.com/office/officeart/2008/layout/VerticalCurvedList"/>
    <dgm:cxn modelId="{9C01A753-CC1F-42F3-9172-FC593F9E8248}" type="presParOf" srcId="{3EB7636D-C413-4CAB-A590-0CFA85BB3611}" destId="{D279AABF-868B-450D-A281-AD6CD96D94D3}" srcOrd="0" destOrd="0" presId="urn:microsoft.com/office/officeart/2008/layout/VerticalCurvedList"/>
    <dgm:cxn modelId="{58951F41-27C4-43D2-9A19-9655F3A78F28}" type="presParOf" srcId="{8DDA2D9F-4E18-4D19-A533-EAAE4FA62061}" destId="{B33ED65A-36BE-4814-9D04-9182505B8A1F}" srcOrd="3" destOrd="0" presId="urn:microsoft.com/office/officeart/2008/layout/VerticalCurvedList"/>
    <dgm:cxn modelId="{97875B33-4216-4D74-B92E-DBE03FF2287E}" type="presParOf" srcId="{8DDA2D9F-4E18-4D19-A533-EAAE4FA62061}" destId="{11F3ACB2-ACF6-4F7C-ACA2-436D47027C1B}" srcOrd="4" destOrd="0" presId="urn:microsoft.com/office/officeart/2008/layout/VerticalCurvedList"/>
    <dgm:cxn modelId="{2F511849-E7DE-4A2B-9B6B-90A6F2163B32}" type="presParOf" srcId="{11F3ACB2-ACF6-4F7C-ACA2-436D47027C1B}" destId="{C75C792B-BD8D-4311-ADF0-C82F3C1E6A5F}" srcOrd="0" destOrd="0" presId="urn:microsoft.com/office/officeart/2008/layout/VerticalCurvedList"/>
    <dgm:cxn modelId="{45ED8E64-72FB-471D-92C1-92E5C815BF55}" type="presParOf" srcId="{8DDA2D9F-4E18-4D19-A533-EAAE4FA62061}" destId="{C636A83C-D349-41F9-8971-10709EED6B65}" srcOrd="5" destOrd="0" presId="urn:microsoft.com/office/officeart/2008/layout/VerticalCurvedList"/>
    <dgm:cxn modelId="{8864808F-2B3E-464D-B7FF-FB22264C53B7}" type="presParOf" srcId="{8DDA2D9F-4E18-4D19-A533-EAAE4FA62061}" destId="{B39D9F8F-0632-4493-8D60-06E8B13E0BBC}" srcOrd="6" destOrd="0" presId="urn:microsoft.com/office/officeart/2008/layout/VerticalCurvedList"/>
    <dgm:cxn modelId="{8A15C3AC-194C-4C42-88FA-30EF9C79ED3E}" type="presParOf" srcId="{B39D9F8F-0632-4493-8D60-06E8B13E0BBC}" destId="{102BD652-8013-482C-98CD-047C3FD865C9}" srcOrd="0" destOrd="0" presId="urn:microsoft.com/office/officeart/2008/layout/VerticalCurvedList"/>
    <dgm:cxn modelId="{01D526E0-8ABC-490E-B6BD-965711F4C4B3}" type="presParOf" srcId="{8DDA2D9F-4E18-4D19-A533-EAAE4FA62061}" destId="{3100C8D5-9622-4EFB-98CB-7E8BC081E543}" srcOrd="7" destOrd="0" presId="urn:microsoft.com/office/officeart/2008/layout/VerticalCurvedList"/>
    <dgm:cxn modelId="{B83CEFF6-975D-47DA-A108-81684D60FB60}" type="presParOf" srcId="{8DDA2D9F-4E18-4D19-A533-EAAE4FA62061}" destId="{48BF75D8-49B5-4B08-A6B5-373C95BBBE70}" srcOrd="8" destOrd="0" presId="urn:microsoft.com/office/officeart/2008/layout/VerticalCurvedList"/>
    <dgm:cxn modelId="{E093C6ED-A419-4B42-81D3-44EE7DF2D809}" type="presParOf" srcId="{48BF75D8-49B5-4B08-A6B5-373C95BBBE70}" destId="{F932E0BA-6C9F-46F7-B3CC-7479C658AED7}"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56BA583-358E-4E99-B52D-F9C9B21F684B}" type="doc">
      <dgm:prSet loTypeId="urn:microsoft.com/office/officeart/2005/8/layout/vList3#3" loCatId="list" qsTypeId="urn:microsoft.com/office/officeart/2005/8/quickstyle/simple1" qsCatId="simple" csTypeId="urn:microsoft.com/office/officeart/2005/8/colors/accent1_2" csCatId="accent1" phldr="1"/>
      <dgm:spPr/>
    </dgm:pt>
    <dgm:pt modelId="{AAB04A7E-2974-4D3B-BBE3-1407AE04C9BC}">
      <dgm:prSet phldrT="[Texto]" custT="1"/>
      <dgm:spPr/>
      <dgm:t>
        <a:bodyPr/>
        <a:lstStyle/>
        <a:p>
          <a:pPr algn="just"/>
          <a:r>
            <a:rPr lang="es-MX" sz="2000" b="0" dirty="0" smtClean="0">
              <a:latin typeface="Arial" pitchFamily="34" charset="0"/>
              <a:cs typeface="Arial" pitchFamily="34" charset="0"/>
            </a:rPr>
            <a:t>Asesoría y asistencia técnica para la formulación de planes sectoriales con incorporación de política de adaptación al cambio climático en los municipios de  Urumita, Villanueva, San Juan del cesar, Albania, Riohacha, Urumita, Comité de Ganaderos.</a:t>
          </a:r>
          <a:endParaRPr lang="es-CO" sz="2000" b="0" dirty="0">
            <a:latin typeface="Arial" pitchFamily="34" charset="0"/>
            <a:cs typeface="Arial" pitchFamily="34" charset="0"/>
          </a:endParaRPr>
        </a:p>
      </dgm:t>
    </dgm:pt>
    <dgm:pt modelId="{9B883D49-67E1-4DA6-8EF6-9644398E1ECC}" type="parTrans" cxnId="{BE7EDB4D-7D08-42A8-9294-A2D9B698568D}">
      <dgm:prSet/>
      <dgm:spPr/>
      <dgm:t>
        <a:bodyPr/>
        <a:lstStyle/>
        <a:p>
          <a:endParaRPr lang="es-CO"/>
        </a:p>
      </dgm:t>
    </dgm:pt>
    <dgm:pt modelId="{01FA14CD-D5A5-4D6F-A46C-B3EC83164587}" type="sibTrans" cxnId="{BE7EDB4D-7D08-42A8-9294-A2D9B698568D}">
      <dgm:prSet/>
      <dgm:spPr/>
      <dgm:t>
        <a:bodyPr/>
        <a:lstStyle/>
        <a:p>
          <a:endParaRPr lang="es-CO"/>
        </a:p>
      </dgm:t>
    </dgm:pt>
    <dgm:pt modelId="{7E927148-1436-4BB1-8092-2787B9CF5BD4}">
      <dgm:prSet phldrT="[Texto]" custT="1"/>
      <dgm:spPr/>
      <dgm:t>
        <a:bodyPr/>
        <a:lstStyle/>
        <a:p>
          <a:pPr algn="just"/>
          <a:r>
            <a:rPr lang="es-CO" sz="2000" b="0" dirty="0" smtClean="0">
              <a:latin typeface="Arial" pitchFamily="34" charset="0"/>
              <a:cs typeface="Arial" pitchFamily="34" charset="0"/>
            </a:rPr>
            <a:t>Gobierno Nacional, CORPOGUAJIRA, Gobernación  Socialización de las acciones las acciones para enfrentar el fenómeno del niño </a:t>
          </a:r>
          <a:endParaRPr lang="es-CO" sz="2000" b="0" dirty="0">
            <a:latin typeface="Arial" pitchFamily="34" charset="0"/>
            <a:cs typeface="Arial" pitchFamily="34" charset="0"/>
          </a:endParaRPr>
        </a:p>
      </dgm:t>
    </dgm:pt>
    <dgm:pt modelId="{2BAFF41E-45A4-47E7-8363-15DDDE93B84A}" type="parTrans" cxnId="{5BA2F744-1B85-4A13-BE7C-47CBBBBBE743}">
      <dgm:prSet/>
      <dgm:spPr/>
      <dgm:t>
        <a:bodyPr/>
        <a:lstStyle/>
        <a:p>
          <a:endParaRPr lang="es-CO"/>
        </a:p>
      </dgm:t>
    </dgm:pt>
    <dgm:pt modelId="{6DCC8392-FD2E-4063-8041-9181273708DC}" type="sibTrans" cxnId="{5BA2F744-1B85-4A13-BE7C-47CBBBBBE743}">
      <dgm:prSet/>
      <dgm:spPr/>
      <dgm:t>
        <a:bodyPr/>
        <a:lstStyle/>
        <a:p>
          <a:endParaRPr lang="es-CO"/>
        </a:p>
      </dgm:t>
    </dgm:pt>
    <dgm:pt modelId="{D76636A7-4DA3-4BD1-AB18-84D48DE8CB0B}">
      <dgm:prSet phldrT="[Texto]" custT="1"/>
      <dgm:spPr/>
      <dgm:t>
        <a:bodyPr/>
        <a:lstStyle/>
        <a:p>
          <a:pPr algn="just"/>
          <a:r>
            <a:rPr lang="es-ES" sz="2000" dirty="0" smtClean="0">
              <a:latin typeface="Arial" panose="020B0604020202020204" pitchFamily="34" charset="0"/>
              <a:cs typeface="Arial" panose="020B0604020202020204" pitchFamily="34" charset="0"/>
            </a:rPr>
            <a:t>Mantenimiento y análisis de la información de las Nueve (9) estaciones análogas medidoras de Precipitación y Temperatura</a:t>
          </a:r>
          <a:endParaRPr lang="es-CO" sz="2000" b="0" dirty="0">
            <a:latin typeface="Arial" pitchFamily="34" charset="0"/>
            <a:cs typeface="Arial" pitchFamily="34" charset="0"/>
          </a:endParaRPr>
        </a:p>
      </dgm:t>
    </dgm:pt>
    <dgm:pt modelId="{8F6F3F3D-75D2-4739-8D91-AFDBF5A648E1}" type="parTrans" cxnId="{187E506A-364E-4BE1-A9E2-E50194A1C106}">
      <dgm:prSet/>
      <dgm:spPr/>
      <dgm:t>
        <a:bodyPr/>
        <a:lstStyle/>
        <a:p>
          <a:endParaRPr lang="es-CO"/>
        </a:p>
      </dgm:t>
    </dgm:pt>
    <dgm:pt modelId="{253C644E-CC40-4D9B-B76F-344FE521EEBF}" type="sibTrans" cxnId="{187E506A-364E-4BE1-A9E2-E50194A1C106}">
      <dgm:prSet/>
      <dgm:spPr/>
      <dgm:t>
        <a:bodyPr/>
        <a:lstStyle/>
        <a:p>
          <a:endParaRPr lang="es-CO"/>
        </a:p>
      </dgm:t>
    </dgm:pt>
    <dgm:pt modelId="{EB715A36-B867-4269-BE90-CBC059B1B039}" type="pres">
      <dgm:prSet presAssocID="{B56BA583-358E-4E99-B52D-F9C9B21F684B}" presName="linearFlow" presStyleCnt="0">
        <dgm:presLayoutVars>
          <dgm:dir/>
          <dgm:resizeHandles val="exact"/>
        </dgm:presLayoutVars>
      </dgm:prSet>
      <dgm:spPr/>
    </dgm:pt>
    <dgm:pt modelId="{0D6AB1DC-C2DD-4EF5-9D79-8481E7233202}" type="pres">
      <dgm:prSet presAssocID="{D76636A7-4DA3-4BD1-AB18-84D48DE8CB0B}" presName="composite" presStyleCnt="0"/>
      <dgm:spPr/>
    </dgm:pt>
    <dgm:pt modelId="{5588C4F4-A857-4B6D-821E-43CD848239D6}" type="pres">
      <dgm:prSet presAssocID="{D76636A7-4DA3-4BD1-AB18-84D48DE8CB0B}" presName="imgShp" presStyleLbl="fgImgPlace1" presStyleIdx="0" presStyleCnt="3" custLinFactNeighborX="-29327" custLinFactNeighborY="4459"/>
      <dgm:spPr>
        <a:blipFill rotWithShape="1">
          <a:blip xmlns:r="http://schemas.openxmlformats.org/officeDocument/2006/relationships" r:embed="rId1"/>
          <a:stretch>
            <a:fillRect/>
          </a:stretch>
        </a:blipFill>
      </dgm:spPr>
    </dgm:pt>
    <dgm:pt modelId="{4BA1EF84-0AD6-4EE0-A178-7B4C678A99B5}" type="pres">
      <dgm:prSet presAssocID="{D76636A7-4DA3-4BD1-AB18-84D48DE8CB0B}" presName="txShp" presStyleLbl="node1" presStyleIdx="0" presStyleCnt="3" custScaleX="120908" custLinFactNeighborX="5748" custLinFactNeighborY="-38">
        <dgm:presLayoutVars>
          <dgm:bulletEnabled val="1"/>
        </dgm:presLayoutVars>
      </dgm:prSet>
      <dgm:spPr/>
      <dgm:t>
        <a:bodyPr/>
        <a:lstStyle/>
        <a:p>
          <a:endParaRPr lang="es-CO"/>
        </a:p>
      </dgm:t>
    </dgm:pt>
    <dgm:pt modelId="{0D16ED50-570D-4109-B643-F2BA3B17CE24}" type="pres">
      <dgm:prSet presAssocID="{253C644E-CC40-4D9B-B76F-344FE521EEBF}" presName="spacing" presStyleCnt="0"/>
      <dgm:spPr/>
    </dgm:pt>
    <dgm:pt modelId="{6F9BC6D9-BEC3-489E-BC9A-96516944ADC8}" type="pres">
      <dgm:prSet presAssocID="{AAB04A7E-2974-4D3B-BBE3-1407AE04C9BC}" presName="composite" presStyleCnt="0"/>
      <dgm:spPr/>
    </dgm:pt>
    <dgm:pt modelId="{74B46C32-DA1B-4E00-AB95-3770289BC8A8}" type="pres">
      <dgm:prSet presAssocID="{AAB04A7E-2974-4D3B-BBE3-1407AE04C9BC}" presName="imgShp" presStyleLbl="fgImgPlace1" presStyleIdx="1" presStyleCnt="3" custScaleX="86450" custScaleY="95493" custLinFactNeighborX="-20602" custLinFactNeighborY="-6220"/>
      <dgm:spPr>
        <a:blipFill rotWithShape="1">
          <a:blip xmlns:r="http://schemas.openxmlformats.org/officeDocument/2006/relationships" r:embed="rId2"/>
          <a:stretch>
            <a:fillRect/>
          </a:stretch>
        </a:blipFill>
      </dgm:spPr>
    </dgm:pt>
    <dgm:pt modelId="{A7F7913B-6784-4173-B57C-4471DD48F721}" type="pres">
      <dgm:prSet presAssocID="{AAB04A7E-2974-4D3B-BBE3-1407AE04C9BC}" presName="txShp" presStyleLbl="node1" presStyleIdx="1" presStyleCnt="3" custScaleX="122484" custLinFactNeighborX="5349" custLinFactNeighborY="-8464">
        <dgm:presLayoutVars>
          <dgm:bulletEnabled val="1"/>
        </dgm:presLayoutVars>
      </dgm:prSet>
      <dgm:spPr/>
      <dgm:t>
        <a:bodyPr/>
        <a:lstStyle/>
        <a:p>
          <a:endParaRPr lang="es-CO"/>
        </a:p>
      </dgm:t>
    </dgm:pt>
    <dgm:pt modelId="{338C5CE9-5525-4412-97B9-55372A245DA8}" type="pres">
      <dgm:prSet presAssocID="{01FA14CD-D5A5-4D6F-A46C-B3EC83164587}" presName="spacing" presStyleCnt="0"/>
      <dgm:spPr/>
    </dgm:pt>
    <dgm:pt modelId="{F1F34A96-4AAA-41E8-9771-03FD2CFE0C76}" type="pres">
      <dgm:prSet presAssocID="{7E927148-1436-4BB1-8092-2787B9CF5BD4}" presName="composite" presStyleCnt="0"/>
      <dgm:spPr/>
    </dgm:pt>
    <dgm:pt modelId="{17A3D36A-97F1-429F-81A8-870317C22D90}" type="pres">
      <dgm:prSet presAssocID="{7E927148-1436-4BB1-8092-2787B9CF5BD4}" presName="imgShp" presStyleLbl="fgImgPlace1" presStyleIdx="2" presStyleCnt="3" custLinFactNeighborX="-10571" custLinFactNeighborY="-15481"/>
      <dgm:spPr>
        <a:blipFill rotWithShape="1">
          <a:blip xmlns:r="http://schemas.openxmlformats.org/officeDocument/2006/relationships" r:embed="rId3"/>
          <a:stretch>
            <a:fillRect/>
          </a:stretch>
        </a:blipFill>
      </dgm:spPr>
    </dgm:pt>
    <dgm:pt modelId="{92EBBE63-491B-4F41-B703-F4D684F7F00E}" type="pres">
      <dgm:prSet presAssocID="{7E927148-1436-4BB1-8092-2787B9CF5BD4}" presName="txShp" presStyleLbl="node1" presStyleIdx="2" presStyleCnt="3" custScaleX="123984" custLinFactNeighborX="5785" custLinFactNeighborY="-15481">
        <dgm:presLayoutVars>
          <dgm:bulletEnabled val="1"/>
        </dgm:presLayoutVars>
      </dgm:prSet>
      <dgm:spPr/>
      <dgm:t>
        <a:bodyPr/>
        <a:lstStyle/>
        <a:p>
          <a:endParaRPr lang="es-CO"/>
        </a:p>
      </dgm:t>
    </dgm:pt>
  </dgm:ptLst>
  <dgm:cxnLst>
    <dgm:cxn modelId="{D5E19947-702F-4AA1-8C0E-1D686F869966}" type="presOf" srcId="{B56BA583-358E-4E99-B52D-F9C9B21F684B}" destId="{EB715A36-B867-4269-BE90-CBC059B1B039}" srcOrd="0" destOrd="0" presId="urn:microsoft.com/office/officeart/2005/8/layout/vList3#3"/>
    <dgm:cxn modelId="{BE7EDB4D-7D08-42A8-9294-A2D9B698568D}" srcId="{B56BA583-358E-4E99-B52D-F9C9B21F684B}" destId="{AAB04A7E-2974-4D3B-BBE3-1407AE04C9BC}" srcOrd="1" destOrd="0" parTransId="{9B883D49-67E1-4DA6-8EF6-9644398E1ECC}" sibTransId="{01FA14CD-D5A5-4D6F-A46C-B3EC83164587}"/>
    <dgm:cxn modelId="{5BA2F744-1B85-4A13-BE7C-47CBBBBBE743}" srcId="{B56BA583-358E-4E99-B52D-F9C9B21F684B}" destId="{7E927148-1436-4BB1-8092-2787B9CF5BD4}" srcOrd="2" destOrd="0" parTransId="{2BAFF41E-45A4-47E7-8363-15DDDE93B84A}" sibTransId="{6DCC8392-FD2E-4063-8041-9181273708DC}"/>
    <dgm:cxn modelId="{4760F975-A353-4864-9E26-54683E1F3823}" type="presOf" srcId="{AAB04A7E-2974-4D3B-BBE3-1407AE04C9BC}" destId="{A7F7913B-6784-4173-B57C-4471DD48F721}" srcOrd="0" destOrd="0" presId="urn:microsoft.com/office/officeart/2005/8/layout/vList3#3"/>
    <dgm:cxn modelId="{187E506A-364E-4BE1-A9E2-E50194A1C106}" srcId="{B56BA583-358E-4E99-B52D-F9C9B21F684B}" destId="{D76636A7-4DA3-4BD1-AB18-84D48DE8CB0B}" srcOrd="0" destOrd="0" parTransId="{8F6F3F3D-75D2-4739-8D91-AFDBF5A648E1}" sibTransId="{253C644E-CC40-4D9B-B76F-344FE521EEBF}"/>
    <dgm:cxn modelId="{192099B7-1C07-4563-BE0E-5243DDD98A2E}" type="presOf" srcId="{7E927148-1436-4BB1-8092-2787B9CF5BD4}" destId="{92EBBE63-491B-4F41-B703-F4D684F7F00E}" srcOrd="0" destOrd="0" presId="urn:microsoft.com/office/officeart/2005/8/layout/vList3#3"/>
    <dgm:cxn modelId="{69214FF0-B8B0-4A48-93D7-52539BDA3ABD}" type="presOf" srcId="{D76636A7-4DA3-4BD1-AB18-84D48DE8CB0B}" destId="{4BA1EF84-0AD6-4EE0-A178-7B4C678A99B5}" srcOrd="0" destOrd="0" presId="urn:microsoft.com/office/officeart/2005/8/layout/vList3#3"/>
    <dgm:cxn modelId="{C027D555-C8AF-4964-BBFE-CD84BD3340CA}" type="presParOf" srcId="{EB715A36-B867-4269-BE90-CBC059B1B039}" destId="{0D6AB1DC-C2DD-4EF5-9D79-8481E7233202}" srcOrd="0" destOrd="0" presId="urn:microsoft.com/office/officeart/2005/8/layout/vList3#3"/>
    <dgm:cxn modelId="{302979BC-B53D-4CAE-A9E2-3915C46BC287}" type="presParOf" srcId="{0D6AB1DC-C2DD-4EF5-9D79-8481E7233202}" destId="{5588C4F4-A857-4B6D-821E-43CD848239D6}" srcOrd="0" destOrd="0" presId="urn:microsoft.com/office/officeart/2005/8/layout/vList3#3"/>
    <dgm:cxn modelId="{D29A2F62-D579-47EC-8DB5-771A9C044516}" type="presParOf" srcId="{0D6AB1DC-C2DD-4EF5-9D79-8481E7233202}" destId="{4BA1EF84-0AD6-4EE0-A178-7B4C678A99B5}" srcOrd="1" destOrd="0" presId="urn:microsoft.com/office/officeart/2005/8/layout/vList3#3"/>
    <dgm:cxn modelId="{8463B921-45B5-4006-BA13-D1E356741D27}" type="presParOf" srcId="{EB715A36-B867-4269-BE90-CBC059B1B039}" destId="{0D16ED50-570D-4109-B643-F2BA3B17CE24}" srcOrd="1" destOrd="0" presId="urn:microsoft.com/office/officeart/2005/8/layout/vList3#3"/>
    <dgm:cxn modelId="{BEDBC089-1DB8-474D-A613-80042E437240}" type="presParOf" srcId="{EB715A36-B867-4269-BE90-CBC059B1B039}" destId="{6F9BC6D9-BEC3-489E-BC9A-96516944ADC8}" srcOrd="2" destOrd="0" presId="urn:microsoft.com/office/officeart/2005/8/layout/vList3#3"/>
    <dgm:cxn modelId="{1FCB28B8-3C22-497C-9AE6-D13FA1668490}" type="presParOf" srcId="{6F9BC6D9-BEC3-489E-BC9A-96516944ADC8}" destId="{74B46C32-DA1B-4E00-AB95-3770289BC8A8}" srcOrd="0" destOrd="0" presId="urn:microsoft.com/office/officeart/2005/8/layout/vList3#3"/>
    <dgm:cxn modelId="{9E41B342-11C7-4ADA-914B-20730B76EE3E}" type="presParOf" srcId="{6F9BC6D9-BEC3-489E-BC9A-96516944ADC8}" destId="{A7F7913B-6784-4173-B57C-4471DD48F721}" srcOrd="1" destOrd="0" presId="urn:microsoft.com/office/officeart/2005/8/layout/vList3#3"/>
    <dgm:cxn modelId="{39F814E5-8A0B-46F4-8FD6-CB40446EB218}" type="presParOf" srcId="{EB715A36-B867-4269-BE90-CBC059B1B039}" destId="{338C5CE9-5525-4412-97B9-55372A245DA8}" srcOrd="3" destOrd="0" presId="urn:microsoft.com/office/officeart/2005/8/layout/vList3#3"/>
    <dgm:cxn modelId="{60BFE89F-59D6-4EF4-80F9-DE1659B8A6CC}" type="presParOf" srcId="{EB715A36-B867-4269-BE90-CBC059B1B039}" destId="{F1F34A96-4AAA-41E8-9771-03FD2CFE0C76}" srcOrd="4" destOrd="0" presId="urn:microsoft.com/office/officeart/2005/8/layout/vList3#3"/>
    <dgm:cxn modelId="{155CBDEB-8413-4731-B83E-7739D34D46A9}" type="presParOf" srcId="{F1F34A96-4AAA-41E8-9771-03FD2CFE0C76}" destId="{17A3D36A-97F1-429F-81A8-870317C22D90}" srcOrd="0" destOrd="0" presId="urn:microsoft.com/office/officeart/2005/8/layout/vList3#3"/>
    <dgm:cxn modelId="{040719CF-7270-4F66-AE2D-B600441D506A}" type="presParOf" srcId="{F1F34A96-4AAA-41E8-9771-03FD2CFE0C76}" destId="{92EBBE63-491B-4F41-B703-F4D684F7F00E}" srcOrd="1" destOrd="0" presId="urn:microsoft.com/office/officeart/2005/8/layout/vList3#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8F602C5-CEB3-4589-AA3D-04F865B983E3}"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s-CO"/>
        </a:p>
      </dgm:t>
    </dgm:pt>
    <dgm:pt modelId="{85F94574-1D9B-4374-9C05-32A94EBADCBA}">
      <dgm:prSet phldrT="[Texto]" custT="1"/>
      <dgm:spPr/>
      <dgm:t>
        <a:bodyPr/>
        <a:lstStyle/>
        <a:p>
          <a:pPr algn="just"/>
          <a:r>
            <a:rPr lang="es-CO" sz="2200" dirty="0" smtClean="0"/>
            <a:t>27 Proyectos evaluados e inscritos en el Banco de Proyectos pertenecientes a las diferentes áreas de la Corporación, municipios y </a:t>
          </a:r>
          <a:r>
            <a:rPr lang="es-CO" sz="2200" dirty="0" err="1" smtClean="0"/>
            <a:t>ONGs</a:t>
          </a:r>
          <a:r>
            <a:rPr lang="es-CO" sz="2200" dirty="0" smtClean="0"/>
            <a:t>. </a:t>
          </a:r>
          <a:endParaRPr lang="es-CO" sz="2200" dirty="0"/>
        </a:p>
      </dgm:t>
    </dgm:pt>
    <dgm:pt modelId="{54E86D4B-D494-431C-94E1-66A9BA1FB3FD}" type="parTrans" cxnId="{45BEAE7B-19CD-482A-86BD-C0A49DBF81C0}">
      <dgm:prSet/>
      <dgm:spPr/>
      <dgm:t>
        <a:bodyPr/>
        <a:lstStyle/>
        <a:p>
          <a:endParaRPr lang="es-CO"/>
        </a:p>
      </dgm:t>
    </dgm:pt>
    <dgm:pt modelId="{281D34B1-6052-41B3-9324-000FC590707C}" type="sibTrans" cxnId="{45BEAE7B-19CD-482A-86BD-C0A49DBF81C0}">
      <dgm:prSet/>
      <dgm:spPr/>
      <dgm:t>
        <a:bodyPr/>
        <a:lstStyle/>
        <a:p>
          <a:endParaRPr lang="es-CO"/>
        </a:p>
      </dgm:t>
    </dgm:pt>
    <dgm:pt modelId="{09423618-61E4-4F81-ACB0-F06BA6443465}">
      <dgm:prSet phldrT="[Texto]" custT="1"/>
      <dgm:spPr/>
      <dgm:t>
        <a:bodyPr/>
        <a:lstStyle/>
        <a:p>
          <a:pPr algn="just"/>
          <a:r>
            <a:rPr lang="es-MX" sz="2200" dirty="0" smtClean="0">
              <a:solidFill>
                <a:schemeClr val="bg1"/>
              </a:solidFill>
            </a:rPr>
            <a:t>3</a:t>
          </a:r>
          <a:r>
            <a:rPr lang="es-MX" sz="2200" dirty="0" smtClean="0"/>
            <a:t> proyectos  aprobados en OCAD de CORPOGUAJIRA del 17 de Marzo con recursos del SGR.  Por un valor de</a:t>
          </a:r>
          <a:r>
            <a:rPr lang="es-MX" sz="2200" b="1" dirty="0" smtClean="0"/>
            <a:t> $ 5.715.915.697</a:t>
          </a:r>
          <a:endParaRPr lang="es-CO" sz="2200" dirty="0"/>
        </a:p>
      </dgm:t>
    </dgm:pt>
    <dgm:pt modelId="{78499B9E-46B4-4444-89B8-B583736823D8}" type="parTrans" cxnId="{6CEB7AC4-AD5B-421C-8CE1-D418A9FD42ED}">
      <dgm:prSet/>
      <dgm:spPr/>
      <dgm:t>
        <a:bodyPr/>
        <a:lstStyle/>
        <a:p>
          <a:endParaRPr lang="es-CO"/>
        </a:p>
      </dgm:t>
    </dgm:pt>
    <dgm:pt modelId="{D049CE16-121A-4425-B44A-A8EE43509E75}" type="sibTrans" cxnId="{6CEB7AC4-AD5B-421C-8CE1-D418A9FD42ED}">
      <dgm:prSet/>
      <dgm:spPr/>
      <dgm:t>
        <a:bodyPr/>
        <a:lstStyle/>
        <a:p>
          <a:endParaRPr lang="es-CO"/>
        </a:p>
      </dgm:t>
    </dgm:pt>
    <dgm:pt modelId="{4824624F-AA28-4EEF-99A4-441DA3956D7F}">
      <dgm:prSet phldrT="[Texto]" custT="1"/>
      <dgm:spPr/>
      <dgm:t>
        <a:bodyPr/>
        <a:lstStyle/>
        <a:p>
          <a:pPr algn="just"/>
          <a:r>
            <a:rPr lang="es-CO" sz="2200" dirty="0" smtClean="0"/>
            <a:t>7 Proyectos financiados Nacionales, 3 por el Fondo de Compensación Ambiental por valor de </a:t>
          </a:r>
          <a:r>
            <a:rPr lang="es-CO" sz="2200" b="1" dirty="0" smtClean="0"/>
            <a:t>$ 1.952.039.064 </a:t>
          </a:r>
          <a:r>
            <a:rPr lang="es-CO" sz="2200" b="0" dirty="0" smtClean="0"/>
            <a:t>y 2 por el Fondo Nacional Ambiental por valor de </a:t>
          </a:r>
          <a:r>
            <a:rPr lang="es-CO" sz="2200" b="1" dirty="0" smtClean="0"/>
            <a:t>$2.487.315.864 </a:t>
          </a:r>
          <a:endParaRPr lang="es-CO" sz="2200" b="1" dirty="0"/>
        </a:p>
      </dgm:t>
    </dgm:pt>
    <dgm:pt modelId="{C19F4C57-209E-4BAB-A47D-0250A2E8390C}" type="parTrans" cxnId="{41D1E082-4E9A-4C54-A9A9-1D8EFB54F4D0}">
      <dgm:prSet/>
      <dgm:spPr/>
      <dgm:t>
        <a:bodyPr/>
        <a:lstStyle/>
        <a:p>
          <a:endParaRPr lang="es-CO"/>
        </a:p>
      </dgm:t>
    </dgm:pt>
    <dgm:pt modelId="{B7BCBA5D-971E-4B50-B538-2E694EE5AFA3}" type="sibTrans" cxnId="{41D1E082-4E9A-4C54-A9A9-1D8EFB54F4D0}">
      <dgm:prSet/>
      <dgm:spPr/>
      <dgm:t>
        <a:bodyPr/>
        <a:lstStyle/>
        <a:p>
          <a:endParaRPr lang="es-CO"/>
        </a:p>
      </dgm:t>
    </dgm:pt>
    <dgm:pt modelId="{FACE5074-A224-4FBE-B198-4961A833CB5D}" type="pres">
      <dgm:prSet presAssocID="{28F602C5-CEB3-4589-AA3D-04F865B983E3}" presName="linear" presStyleCnt="0">
        <dgm:presLayoutVars>
          <dgm:dir/>
          <dgm:animLvl val="lvl"/>
          <dgm:resizeHandles val="exact"/>
        </dgm:presLayoutVars>
      </dgm:prSet>
      <dgm:spPr/>
      <dgm:t>
        <a:bodyPr/>
        <a:lstStyle/>
        <a:p>
          <a:endParaRPr lang="es-CO"/>
        </a:p>
      </dgm:t>
    </dgm:pt>
    <dgm:pt modelId="{9523C4F9-20C2-491E-9EA3-0409CF9827B5}" type="pres">
      <dgm:prSet presAssocID="{85F94574-1D9B-4374-9C05-32A94EBADCBA}" presName="parentLin" presStyleCnt="0"/>
      <dgm:spPr/>
    </dgm:pt>
    <dgm:pt modelId="{3175A4B7-154D-4589-8F89-52A4C768BBCB}" type="pres">
      <dgm:prSet presAssocID="{85F94574-1D9B-4374-9C05-32A94EBADCBA}" presName="parentLeftMargin" presStyleLbl="node1" presStyleIdx="0" presStyleCnt="3"/>
      <dgm:spPr/>
      <dgm:t>
        <a:bodyPr/>
        <a:lstStyle/>
        <a:p>
          <a:endParaRPr lang="es-CO"/>
        </a:p>
      </dgm:t>
    </dgm:pt>
    <dgm:pt modelId="{F44AB5F3-C361-4799-91D0-FB2B26ADDFC0}" type="pres">
      <dgm:prSet presAssocID="{85F94574-1D9B-4374-9C05-32A94EBADCBA}" presName="parentText" presStyleLbl="node1" presStyleIdx="0" presStyleCnt="3" custLinFactNeighborX="2564" custLinFactNeighborY="29867">
        <dgm:presLayoutVars>
          <dgm:chMax val="0"/>
          <dgm:bulletEnabled val="1"/>
        </dgm:presLayoutVars>
      </dgm:prSet>
      <dgm:spPr/>
      <dgm:t>
        <a:bodyPr/>
        <a:lstStyle/>
        <a:p>
          <a:endParaRPr lang="es-CO"/>
        </a:p>
      </dgm:t>
    </dgm:pt>
    <dgm:pt modelId="{8025D9D0-EBBA-4489-8632-D5E89D87D89A}" type="pres">
      <dgm:prSet presAssocID="{85F94574-1D9B-4374-9C05-32A94EBADCBA}" presName="negativeSpace" presStyleCnt="0"/>
      <dgm:spPr/>
    </dgm:pt>
    <dgm:pt modelId="{D1621C05-3C3F-4C3E-9A67-5FA208391D1B}" type="pres">
      <dgm:prSet presAssocID="{85F94574-1D9B-4374-9C05-32A94EBADCBA}" presName="childText" presStyleLbl="conFgAcc1" presStyleIdx="0" presStyleCnt="3" custScaleY="89679">
        <dgm:presLayoutVars>
          <dgm:bulletEnabled val="1"/>
        </dgm:presLayoutVars>
      </dgm:prSet>
      <dgm:spPr/>
    </dgm:pt>
    <dgm:pt modelId="{AC387AE0-17A4-4721-9DAB-F527DB30EA6D}" type="pres">
      <dgm:prSet presAssocID="{281D34B1-6052-41B3-9324-000FC590707C}" presName="spaceBetweenRectangles" presStyleCnt="0"/>
      <dgm:spPr/>
    </dgm:pt>
    <dgm:pt modelId="{251B9A3E-B0B7-41F4-A4B3-7CF23701D1AB}" type="pres">
      <dgm:prSet presAssocID="{09423618-61E4-4F81-ACB0-F06BA6443465}" presName="parentLin" presStyleCnt="0"/>
      <dgm:spPr/>
    </dgm:pt>
    <dgm:pt modelId="{612037D5-2CF0-4A46-A4CF-24907E3EB499}" type="pres">
      <dgm:prSet presAssocID="{09423618-61E4-4F81-ACB0-F06BA6443465}" presName="parentLeftMargin" presStyleLbl="node1" presStyleIdx="0" presStyleCnt="3"/>
      <dgm:spPr/>
      <dgm:t>
        <a:bodyPr/>
        <a:lstStyle/>
        <a:p>
          <a:endParaRPr lang="es-CO"/>
        </a:p>
      </dgm:t>
    </dgm:pt>
    <dgm:pt modelId="{B4040A1A-DC65-4A16-B270-BEC9502E80E9}" type="pres">
      <dgm:prSet presAssocID="{09423618-61E4-4F81-ACB0-F06BA6443465}" presName="parentText" presStyleLbl="node1" presStyleIdx="1" presStyleCnt="3" custLinFactNeighborX="-14530" custLinFactNeighborY="24408">
        <dgm:presLayoutVars>
          <dgm:chMax val="0"/>
          <dgm:bulletEnabled val="1"/>
        </dgm:presLayoutVars>
      </dgm:prSet>
      <dgm:spPr/>
      <dgm:t>
        <a:bodyPr/>
        <a:lstStyle/>
        <a:p>
          <a:endParaRPr lang="es-CO"/>
        </a:p>
      </dgm:t>
    </dgm:pt>
    <dgm:pt modelId="{7ECC4FDD-CA53-42D5-8BD9-7A7FDA24C25E}" type="pres">
      <dgm:prSet presAssocID="{09423618-61E4-4F81-ACB0-F06BA6443465}" presName="negativeSpace" presStyleCnt="0"/>
      <dgm:spPr/>
    </dgm:pt>
    <dgm:pt modelId="{3A622F61-025A-4240-804D-4094F8F203FD}" type="pres">
      <dgm:prSet presAssocID="{09423618-61E4-4F81-ACB0-F06BA6443465}" presName="childText" presStyleLbl="conFgAcc1" presStyleIdx="1" presStyleCnt="3">
        <dgm:presLayoutVars>
          <dgm:bulletEnabled val="1"/>
        </dgm:presLayoutVars>
      </dgm:prSet>
      <dgm:spPr/>
    </dgm:pt>
    <dgm:pt modelId="{9A0A98BB-24D4-4073-8705-F9DD07F675EA}" type="pres">
      <dgm:prSet presAssocID="{D049CE16-121A-4425-B44A-A8EE43509E75}" presName="spaceBetweenRectangles" presStyleCnt="0"/>
      <dgm:spPr/>
    </dgm:pt>
    <dgm:pt modelId="{A91621D9-CE4D-43E4-94BB-E5F20A864D75}" type="pres">
      <dgm:prSet presAssocID="{4824624F-AA28-4EEF-99A4-441DA3956D7F}" presName="parentLin" presStyleCnt="0"/>
      <dgm:spPr/>
    </dgm:pt>
    <dgm:pt modelId="{BBB79CC2-44F4-4744-AB41-E4CE1096EF44}" type="pres">
      <dgm:prSet presAssocID="{4824624F-AA28-4EEF-99A4-441DA3956D7F}" presName="parentLeftMargin" presStyleLbl="node1" presStyleIdx="1" presStyleCnt="3"/>
      <dgm:spPr/>
      <dgm:t>
        <a:bodyPr/>
        <a:lstStyle/>
        <a:p>
          <a:endParaRPr lang="es-CO"/>
        </a:p>
      </dgm:t>
    </dgm:pt>
    <dgm:pt modelId="{CB0AA94D-2CA6-480E-AAF2-9DA30DCD5C24}" type="pres">
      <dgm:prSet presAssocID="{4824624F-AA28-4EEF-99A4-441DA3956D7F}" presName="parentText" presStyleLbl="node1" presStyleIdx="2" presStyleCnt="3" custScaleY="130088" custLinFactNeighborX="-14530" custLinFactNeighborY="31046">
        <dgm:presLayoutVars>
          <dgm:chMax val="0"/>
          <dgm:bulletEnabled val="1"/>
        </dgm:presLayoutVars>
      </dgm:prSet>
      <dgm:spPr/>
      <dgm:t>
        <a:bodyPr/>
        <a:lstStyle/>
        <a:p>
          <a:endParaRPr lang="es-CO"/>
        </a:p>
      </dgm:t>
    </dgm:pt>
    <dgm:pt modelId="{51C92608-C7F6-40A9-8F18-D51EF3E17D96}" type="pres">
      <dgm:prSet presAssocID="{4824624F-AA28-4EEF-99A4-441DA3956D7F}" presName="negativeSpace" presStyleCnt="0"/>
      <dgm:spPr/>
    </dgm:pt>
    <dgm:pt modelId="{CDE803E3-E7D8-4EFD-8B46-37D4F03F7BC1}" type="pres">
      <dgm:prSet presAssocID="{4824624F-AA28-4EEF-99A4-441DA3956D7F}" presName="childText" presStyleLbl="conFgAcc1" presStyleIdx="2" presStyleCnt="3">
        <dgm:presLayoutVars>
          <dgm:bulletEnabled val="1"/>
        </dgm:presLayoutVars>
      </dgm:prSet>
      <dgm:spPr/>
    </dgm:pt>
  </dgm:ptLst>
  <dgm:cxnLst>
    <dgm:cxn modelId="{6CEB7AC4-AD5B-421C-8CE1-D418A9FD42ED}" srcId="{28F602C5-CEB3-4589-AA3D-04F865B983E3}" destId="{09423618-61E4-4F81-ACB0-F06BA6443465}" srcOrd="1" destOrd="0" parTransId="{78499B9E-46B4-4444-89B8-B583736823D8}" sibTransId="{D049CE16-121A-4425-B44A-A8EE43509E75}"/>
    <dgm:cxn modelId="{B5C3385F-B973-4ABD-953A-071CE5197AE1}" type="presOf" srcId="{85F94574-1D9B-4374-9C05-32A94EBADCBA}" destId="{F44AB5F3-C361-4799-91D0-FB2B26ADDFC0}" srcOrd="1" destOrd="0" presId="urn:microsoft.com/office/officeart/2005/8/layout/list1"/>
    <dgm:cxn modelId="{C7C4D185-981F-4D1E-9F87-F799E73A3DCD}" type="presOf" srcId="{09423618-61E4-4F81-ACB0-F06BA6443465}" destId="{B4040A1A-DC65-4A16-B270-BEC9502E80E9}" srcOrd="1" destOrd="0" presId="urn:microsoft.com/office/officeart/2005/8/layout/list1"/>
    <dgm:cxn modelId="{45BEAE7B-19CD-482A-86BD-C0A49DBF81C0}" srcId="{28F602C5-CEB3-4589-AA3D-04F865B983E3}" destId="{85F94574-1D9B-4374-9C05-32A94EBADCBA}" srcOrd="0" destOrd="0" parTransId="{54E86D4B-D494-431C-94E1-66A9BA1FB3FD}" sibTransId="{281D34B1-6052-41B3-9324-000FC590707C}"/>
    <dgm:cxn modelId="{CC0433B3-9947-4E84-9D0C-0B3DFC263833}" type="presOf" srcId="{28F602C5-CEB3-4589-AA3D-04F865B983E3}" destId="{FACE5074-A224-4FBE-B198-4961A833CB5D}" srcOrd="0" destOrd="0" presId="urn:microsoft.com/office/officeart/2005/8/layout/list1"/>
    <dgm:cxn modelId="{661A2E69-6023-442E-9909-8AFD3F1AA2B9}" type="presOf" srcId="{4824624F-AA28-4EEF-99A4-441DA3956D7F}" destId="{CB0AA94D-2CA6-480E-AAF2-9DA30DCD5C24}" srcOrd="1" destOrd="0" presId="urn:microsoft.com/office/officeart/2005/8/layout/list1"/>
    <dgm:cxn modelId="{36CA44BC-267F-4467-87DD-EE02FF80E64A}" type="presOf" srcId="{4824624F-AA28-4EEF-99A4-441DA3956D7F}" destId="{BBB79CC2-44F4-4744-AB41-E4CE1096EF44}" srcOrd="0" destOrd="0" presId="urn:microsoft.com/office/officeart/2005/8/layout/list1"/>
    <dgm:cxn modelId="{78D895E2-A9CA-4167-8934-B8A0787405C9}" type="presOf" srcId="{85F94574-1D9B-4374-9C05-32A94EBADCBA}" destId="{3175A4B7-154D-4589-8F89-52A4C768BBCB}" srcOrd="0" destOrd="0" presId="urn:microsoft.com/office/officeart/2005/8/layout/list1"/>
    <dgm:cxn modelId="{03B7D303-0C1E-4C9A-8C6A-108F01BBF412}" type="presOf" srcId="{09423618-61E4-4F81-ACB0-F06BA6443465}" destId="{612037D5-2CF0-4A46-A4CF-24907E3EB499}" srcOrd="0" destOrd="0" presId="urn:microsoft.com/office/officeart/2005/8/layout/list1"/>
    <dgm:cxn modelId="{41D1E082-4E9A-4C54-A9A9-1D8EFB54F4D0}" srcId="{28F602C5-CEB3-4589-AA3D-04F865B983E3}" destId="{4824624F-AA28-4EEF-99A4-441DA3956D7F}" srcOrd="2" destOrd="0" parTransId="{C19F4C57-209E-4BAB-A47D-0250A2E8390C}" sibTransId="{B7BCBA5D-971E-4B50-B538-2E694EE5AFA3}"/>
    <dgm:cxn modelId="{4E97B033-B100-4A6E-B0B8-7781D8BE16FD}" type="presParOf" srcId="{FACE5074-A224-4FBE-B198-4961A833CB5D}" destId="{9523C4F9-20C2-491E-9EA3-0409CF9827B5}" srcOrd="0" destOrd="0" presId="urn:microsoft.com/office/officeart/2005/8/layout/list1"/>
    <dgm:cxn modelId="{4F728B02-2E7B-4C2F-B230-356A6AD39F70}" type="presParOf" srcId="{9523C4F9-20C2-491E-9EA3-0409CF9827B5}" destId="{3175A4B7-154D-4589-8F89-52A4C768BBCB}" srcOrd="0" destOrd="0" presId="urn:microsoft.com/office/officeart/2005/8/layout/list1"/>
    <dgm:cxn modelId="{F805B9FA-7F20-4E45-9F95-2CEA033D8FB5}" type="presParOf" srcId="{9523C4F9-20C2-491E-9EA3-0409CF9827B5}" destId="{F44AB5F3-C361-4799-91D0-FB2B26ADDFC0}" srcOrd="1" destOrd="0" presId="urn:microsoft.com/office/officeart/2005/8/layout/list1"/>
    <dgm:cxn modelId="{F9BD2995-2550-4413-9107-2145541088F3}" type="presParOf" srcId="{FACE5074-A224-4FBE-B198-4961A833CB5D}" destId="{8025D9D0-EBBA-4489-8632-D5E89D87D89A}" srcOrd="1" destOrd="0" presId="urn:microsoft.com/office/officeart/2005/8/layout/list1"/>
    <dgm:cxn modelId="{D4BF3D8B-BA10-4992-8330-F786DB2191F0}" type="presParOf" srcId="{FACE5074-A224-4FBE-B198-4961A833CB5D}" destId="{D1621C05-3C3F-4C3E-9A67-5FA208391D1B}" srcOrd="2" destOrd="0" presId="urn:microsoft.com/office/officeart/2005/8/layout/list1"/>
    <dgm:cxn modelId="{E8BADAA5-C71B-48EF-B962-0E87F4BD7510}" type="presParOf" srcId="{FACE5074-A224-4FBE-B198-4961A833CB5D}" destId="{AC387AE0-17A4-4721-9DAB-F527DB30EA6D}" srcOrd="3" destOrd="0" presId="urn:microsoft.com/office/officeart/2005/8/layout/list1"/>
    <dgm:cxn modelId="{7107F0F9-A803-4997-A639-7D3D1D2C6FBF}" type="presParOf" srcId="{FACE5074-A224-4FBE-B198-4961A833CB5D}" destId="{251B9A3E-B0B7-41F4-A4B3-7CF23701D1AB}" srcOrd="4" destOrd="0" presId="urn:microsoft.com/office/officeart/2005/8/layout/list1"/>
    <dgm:cxn modelId="{0F9FEA95-5A30-4836-B9DF-435C18DF04E0}" type="presParOf" srcId="{251B9A3E-B0B7-41F4-A4B3-7CF23701D1AB}" destId="{612037D5-2CF0-4A46-A4CF-24907E3EB499}" srcOrd="0" destOrd="0" presId="urn:microsoft.com/office/officeart/2005/8/layout/list1"/>
    <dgm:cxn modelId="{E018F415-AAE2-4F60-B019-200868472D6C}" type="presParOf" srcId="{251B9A3E-B0B7-41F4-A4B3-7CF23701D1AB}" destId="{B4040A1A-DC65-4A16-B270-BEC9502E80E9}" srcOrd="1" destOrd="0" presId="urn:microsoft.com/office/officeart/2005/8/layout/list1"/>
    <dgm:cxn modelId="{2F916CFA-7849-47AB-A4AD-3EAA8BAA9E84}" type="presParOf" srcId="{FACE5074-A224-4FBE-B198-4961A833CB5D}" destId="{7ECC4FDD-CA53-42D5-8BD9-7A7FDA24C25E}" srcOrd="5" destOrd="0" presId="urn:microsoft.com/office/officeart/2005/8/layout/list1"/>
    <dgm:cxn modelId="{D92CE5A4-5B6E-4CFC-A218-1760BC955102}" type="presParOf" srcId="{FACE5074-A224-4FBE-B198-4961A833CB5D}" destId="{3A622F61-025A-4240-804D-4094F8F203FD}" srcOrd="6" destOrd="0" presId="urn:microsoft.com/office/officeart/2005/8/layout/list1"/>
    <dgm:cxn modelId="{4EA16CAB-2CC6-4A47-A49A-44C9773B58C1}" type="presParOf" srcId="{FACE5074-A224-4FBE-B198-4961A833CB5D}" destId="{9A0A98BB-24D4-4073-8705-F9DD07F675EA}" srcOrd="7" destOrd="0" presId="urn:microsoft.com/office/officeart/2005/8/layout/list1"/>
    <dgm:cxn modelId="{243BA6AF-4172-463E-AFAF-DAA47C4A58C8}" type="presParOf" srcId="{FACE5074-A224-4FBE-B198-4961A833CB5D}" destId="{A91621D9-CE4D-43E4-94BB-E5F20A864D75}" srcOrd="8" destOrd="0" presId="urn:microsoft.com/office/officeart/2005/8/layout/list1"/>
    <dgm:cxn modelId="{710E9E1E-BC77-4A23-96DD-8E3AFFED4B7C}" type="presParOf" srcId="{A91621D9-CE4D-43E4-94BB-E5F20A864D75}" destId="{BBB79CC2-44F4-4744-AB41-E4CE1096EF44}" srcOrd="0" destOrd="0" presId="urn:microsoft.com/office/officeart/2005/8/layout/list1"/>
    <dgm:cxn modelId="{EC7C0ECB-C9AB-407E-A1BD-91F393827D27}" type="presParOf" srcId="{A91621D9-CE4D-43E4-94BB-E5F20A864D75}" destId="{CB0AA94D-2CA6-480E-AAF2-9DA30DCD5C24}" srcOrd="1" destOrd="0" presId="urn:microsoft.com/office/officeart/2005/8/layout/list1"/>
    <dgm:cxn modelId="{21B9F788-FD8A-4301-977C-810F2EFB00C6}" type="presParOf" srcId="{FACE5074-A224-4FBE-B198-4961A833CB5D}" destId="{51C92608-C7F6-40A9-8F18-D51EF3E17D96}" srcOrd="9" destOrd="0" presId="urn:microsoft.com/office/officeart/2005/8/layout/list1"/>
    <dgm:cxn modelId="{DAAE0277-D7A5-4FFE-B777-B8DF5888DE7D}" type="presParOf" srcId="{FACE5074-A224-4FBE-B198-4961A833CB5D}" destId="{CDE803E3-E7D8-4EFD-8B46-37D4F03F7BC1}" srcOrd="10"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E383508-1D80-4E4F-A7B9-A29C24D348BB}" type="doc">
      <dgm:prSet loTypeId="urn:microsoft.com/office/officeart/2005/8/layout/vList4#2" loCatId="list" qsTypeId="urn:microsoft.com/office/officeart/2005/8/quickstyle/simple1" qsCatId="simple" csTypeId="urn:microsoft.com/office/officeart/2005/8/colors/accent1_5" csCatId="accent1" phldr="1"/>
      <dgm:spPr/>
      <dgm:t>
        <a:bodyPr/>
        <a:lstStyle/>
        <a:p>
          <a:endParaRPr lang="es-CO"/>
        </a:p>
      </dgm:t>
    </dgm:pt>
    <dgm:pt modelId="{2D701258-7AD9-4090-A382-616F9136353E}">
      <dgm:prSet phldrT="[Texto]" custT="1"/>
      <dgm:spPr/>
      <dgm:t>
        <a:bodyPr/>
        <a:lstStyle/>
        <a:p>
          <a:pPr algn="ctr">
            <a:lnSpc>
              <a:spcPct val="100000"/>
            </a:lnSpc>
          </a:pPr>
          <a:r>
            <a:rPr lang="es-CO" sz="1600" b="1" dirty="0" smtClean="0"/>
            <a:t>PROGRAMA 2 </a:t>
          </a:r>
        </a:p>
        <a:p>
          <a:pPr algn="ctr">
            <a:lnSpc>
              <a:spcPct val="100000"/>
            </a:lnSpc>
          </a:pPr>
          <a:r>
            <a:rPr lang="es-CO" sz="1600" b="1" dirty="0" smtClean="0"/>
            <a:t>GESTION INTEGRAL DEL RECURSO HIDRICO</a:t>
          </a:r>
          <a:endParaRPr lang="es-CO" sz="1600" dirty="0"/>
        </a:p>
      </dgm:t>
    </dgm:pt>
    <dgm:pt modelId="{E3953486-C97E-4FE2-87D5-9E884F8327C6}" type="parTrans" cxnId="{CC098432-C0C6-4747-A6F5-3542F9AFF9F3}">
      <dgm:prSet/>
      <dgm:spPr/>
      <dgm:t>
        <a:bodyPr/>
        <a:lstStyle/>
        <a:p>
          <a:endParaRPr lang="es-CO"/>
        </a:p>
      </dgm:t>
    </dgm:pt>
    <dgm:pt modelId="{9E78A49C-58CD-48CB-B0CE-196A00FC978D}" type="sibTrans" cxnId="{CC098432-C0C6-4747-A6F5-3542F9AFF9F3}">
      <dgm:prSet/>
      <dgm:spPr/>
      <dgm:t>
        <a:bodyPr/>
        <a:lstStyle/>
        <a:p>
          <a:endParaRPr lang="es-CO"/>
        </a:p>
      </dgm:t>
    </dgm:pt>
    <dgm:pt modelId="{2152FDFB-CF3E-4274-AC1A-7A8B73959C21}" type="pres">
      <dgm:prSet presAssocID="{AE383508-1D80-4E4F-A7B9-A29C24D348BB}" presName="linear" presStyleCnt="0">
        <dgm:presLayoutVars>
          <dgm:dir/>
          <dgm:resizeHandles val="exact"/>
        </dgm:presLayoutVars>
      </dgm:prSet>
      <dgm:spPr/>
      <dgm:t>
        <a:bodyPr/>
        <a:lstStyle/>
        <a:p>
          <a:endParaRPr lang="es-CO"/>
        </a:p>
      </dgm:t>
    </dgm:pt>
    <dgm:pt modelId="{8F7A8136-AA9D-4D63-8900-011BC106451F}" type="pres">
      <dgm:prSet presAssocID="{2D701258-7AD9-4090-A382-616F9136353E}" presName="comp" presStyleCnt="0"/>
      <dgm:spPr/>
    </dgm:pt>
    <dgm:pt modelId="{1481B39B-2480-490B-B2E0-2176669FCD61}" type="pres">
      <dgm:prSet presAssocID="{2D701258-7AD9-4090-A382-616F9136353E}" presName="box" presStyleLbl="node1" presStyleIdx="0" presStyleCnt="1" custLinFactNeighborX="1508" custLinFactNeighborY="-13788"/>
      <dgm:spPr/>
      <dgm:t>
        <a:bodyPr/>
        <a:lstStyle/>
        <a:p>
          <a:endParaRPr lang="es-CO"/>
        </a:p>
      </dgm:t>
    </dgm:pt>
    <dgm:pt modelId="{18BCE63B-6390-420E-B65C-90B19ABAE797}" type="pres">
      <dgm:prSet presAssocID="{2D701258-7AD9-4090-A382-616F9136353E}" presName="img" presStyleLbl="fgImgPlace1" presStyleIdx="0" presStyleCnt="1" custScaleX="61626" custLinFactNeighborX="-14131" custLinFactNeighborY="12"/>
      <dgm:spPr>
        <a:blipFill rotWithShape="0">
          <a:blip xmlns:r="http://schemas.openxmlformats.org/officeDocument/2006/relationships" r:embed="rId1"/>
          <a:stretch>
            <a:fillRect/>
          </a:stretch>
        </a:blipFill>
      </dgm:spPr>
      <dgm:t>
        <a:bodyPr/>
        <a:lstStyle/>
        <a:p>
          <a:endParaRPr lang="es-CO"/>
        </a:p>
      </dgm:t>
    </dgm:pt>
    <dgm:pt modelId="{9EE772BA-F131-4E55-A789-4C9E5128D9A7}" type="pres">
      <dgm:prSet presAssocID="{2D701258-7AD9-4090-A382-616F9136353E}" presName="text" presStyleLbl="node1" presStyleIdx="0" presStyleCnt="1">
        <dgm:presLayoutVars>
          <dgm:bulletEnabled val="1"/>
        </dgm:presLayoutVars>
      </dgm:prSet>
      <dgm:spPr/>
      <dgm:t>
        <a:bodyPr/>
        <a:lstStyle/>
        <a:p>
          <a:endParaRPr lang="es-CO"/>
        </a:p>
      </dgm:t>
    </dgm:pt>
  </dgm:ptLst>
  <dgm:cxnLst>
    <dgm:cxn modelId="{CC098432-C0C6-4747-A6F5-3542F9AFF9F3}" srcId="{AE383508-1D80-4E4F-A7B9-A29C24D348BB}" destId="{2D701258-7AD9-4090-A382-616F9136353E}" srcOrd="0" destOrd="0" parTransId="{E3953486-C97E-4FE2-87D5-9E884F8327C6}" sibTransId="{9E78A49C-58CD-48CB-B0CE-196A00FC978D}"/>
    <dgm:cxn modelId="{FA374EB3-EA7C-4BF7-A139-DDA218ABF5A4}" type="presOf" srcId="{AE383508-1D80-4E4F-A7B9-A29C24D348BB}" destId="{2152FDFB-CF3E-4274-AC1A-7A8B73959C21}" srcOrd="0" destOrd="0" presId="urn:microsoft.com/office/officeart/2005/8/layout/vList4#2"/>
    <dgm:cxn modelId="{82190A80-BE48-4402-87A7-FA9117294207}" type="presOf" srcId="{2D701258-7AD9-4090-A382-616F9136353E}" destId="{9EE772BA-F131-4E55-A789-4C9E5128D9A7}" srcOrd="1" destOrd="0" presId="urn:microsoft.com/office/officeart/2005/8/layout/vList4#2"/>
    <dgm:cxn modelId="{33977908-8D83-4CED-BC89-1DA135077C92}" type="presOf" srcId="{2D701258-7AD9-4090-A382-616F9136353E}" destId="{1481B39B-2480-490B-B2E0-2176669FCD61}" srcOrd="0" destOrd="0" presId="urn:microsoft.com/office/officeart/2005/8/layout/vList4#2"/>
    <dgm:cxn modelId="{3DF4597C-BAF4-4F0B-828F-3BBDDC31C579}" type="presParOf" srcId="{2152FDFB-CF3E-4274-AC1A-7A8B73959C21}" destId="{8F7A8136-AA9D-4D63-8900-011BC106451F}" srcOrd="0" destOrd="0" presId="urn:microsoft.com/office/officeart/2005/8/layout/vList4#2"/>
    <dgm:cxn modelId="{E4E1F8A9-7683-47A9-B7B8-20F56096DD38}" type="presParOf" srcId="{8F7A8136-AA9D-4D63-8900-011BC106451F}" destId="{1481B39B-2480-490B-B2E0-2176669FCD61}" srcOrd="0" destOrd="0" presId="urn:microsoft.com/office/officeart/2005/8/layout/vList4#2"/>
    <dgm:cxn modelId="{77AC3B72-0FF7-466F-BE37-18FAB9BBECCD}" type="presParOf" srcId="{8F7A8136-AA9D-4D63-8900-011BC106451F}" destId="{18BCE63B-6390-420E-B65C-90B19ABAE797}" srcOrd="1" destOrd="0" presId="urn:microsoft.com/office/officeart/2005/8/layout/vList4#2"/>
    <dgm:cxn modelId="{252E466A-49D3-450D-97CE-60232E2E7C2B}" type="presParOf" srcId="{8F7A8136-AA9D-4D63-8900-011BC106451F}" destId="{9EE772BA-F131-4E55-A789-4C9E5128D9A7}" srcOrd="2" destOrd="0" presId="urn:microsoft.com/office/officeart/2005/8/layout/vList4#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9F83893-45BD-4562-A7C0-A97659B0BCC9}" type="doc">
      <dgm:prSet loTypeId="urn:microsoft.com/office/officeart/2005/8/layout/vList4#1" loCatId="list" qsTypeId="urn:microsoft.com/office/officeart/2005/8/quickstyle/simple1" qsCatId="simple" csTypeId="urn:microsoft.com/office/officeart/2005/8/colors/accent1_1" csCatId="accent1" phldr="1"/>
      <dgm:spPr/>
    </dgm:pt>
    <dgm:pt modelId="{0168B606-85B8-4D4E-B898-B536E69EB71A}">
      <dgm:prSet phldrT="[Texto]" custT="1"/>
      <dgm:spPr/>
      <dgm:t>
        <a:bodyPr/>
        <a:lstStyle/>
        <a:p>
          <a:pPr algn="just"/>
          <a:r>
            <a:rPr lang="es-MX" sz="2400" b="1" dirty="0" smtClean="0">
              <a:latin typeface="Arial Narrow" pitchFamily="34" charset="0"/>
              <a:ea typeface="Times New Roman" pitchFamily="18" charset="0"/>
              <a:cs typeface="Arial" pitchFamily="34" charset="0"/>
            </a:rPr>
            <a:t>36 </a:t>
          </a:r>
          <a:r>
            <a:rPr lang="es-MX" sz="2400" b="0" dirty="0" smtClean="0">
              <a:latin typeface="Arial Narrow" pitchFamily="34" charset="0"/>
              <a:ea typeface="Times New Roman" pitchFamily="18" charset="0"/>
              <a:cs typeface="Arial" pitchFamily="34" charset="0"/>
            </a:rPr>
            <a:t>Monitoreos realizados a c</a:t>
          </a:r>
          <a:r>
            <a:rPr lang="es-MX" sz="2400" dirty="0" smtClean="0">
              <a:latin typeface="Arial Narrow" pitchFamily="34" charset="0"/>
              <a:ea typeface="Times New Roman" pitchFamily="18" charset="0"/>
              <a:cs typeface="Arial" pitchFamily="34" charset="0"/>
            </a:rPr>
            <a:t>orrientes abastecedoras de acueductos de centros poblados.</a:t>
          </a:r>
          <a:endParaRPr lang="es-CO" sz="2400" dirty="0">
            <a:latin typeface="Arial Narrow" pitchFamily="34" charset="0"/>
          </a:endParaRPr>
        </a:p>
      </dgm:t>
    </dgm:pt>
    <dgm:pt modelId="{07705373-7C95-4AEC-A3C5-2B170A0B5EDB}" type="parTrans" cxnId="{B6B3B71D-3858-48C5-AB6A-EFA4B1F485C9}">
      <dgm:prSet/>
      <dgm:spPr/>
      <dgm:t>
        <a:bodyPr/>
        <a:lstStyle/>
        <a:p>
          <a:endParaRPr lang="es-CO"/>
        </a:p>
      </dgm:t>
    </dgm:pt>
    <dgm:pt modelId="{5567C02C-5700-444B-82DF-7E54643ED493}" type="sibTrans" cxnId="{B6B3B71D-3858-48C5-AB6A-EFA4B1F485C9}">
      <dgm:prSet/>
      <dgm:spPr/>
      <dgm:t>
        <a:bodyPr/>
        <a:lstStyle/>
        <a:p>
          <a:endParaRPr lang="es-CO"/>
        </a:p>
      </dgm:t>
    </dgm:pt>
    <dgm:pt modelId="{AD379D81-F27E-49A0-8750-6E6C437E5BA0}">
      <dgm:prSet phldrT="[Texto]" custT="1"/>
      <dgm:spPr/>
      <dgm:t>
        <a:bodyPr/>
        <a:lstStyle/>
        <a:p>
          <a:pPr algn="just"/>
          <a:r>
            <a:rPr lang="es-MX" sz="2400" b="1" dirty="0" smtClean="0">
              <a:latin typeface="Arial" pitchFamily="34" charset="0"/>
              <a:ea typeface="Times New Roman" pitchFamily="18" charset="0"/>
              <a:cs typeface="Arial" pitchFamily="34" charset="0"/>
            </a:rPr>
            <a:t>5</a:t>
          </a:r>
          <a:r>
            <a:rPr lang="es-MX" sz="2400" dirty="0" smtClean="0">
              <a:latin typeface="Arial" pitchFamily="34" charset="0"/>
              <a:ea typeface="Times New Roman" pitchFamily="18" charset="0"/>
              <a:cs typeface="Arial" pitchFamily="34" charset="0"/>
            </a:rPr>
            <a:t>   </a:t>
          </a:r>
          <a:r>
            <a:rPr lang="es-MX" sz="2400" dirty="0" smtClean="0">
              <a:latin typeface="Arial Narrow" pitchFamily="34" charset="0"/>
              <a:ea typeface="Times New Roman" pitchFamily="18" charset="0"/>
              <a:cs typeface="Arial" pitchFamily="34" charset="0"/>
            </a:rPr>
            <a:t>Monitoreos a cuerpos de agua relacionados con proyectos  de licencias, permisos o concesiones otorgadas.</a:t>
          </a:r>
          <a:endParaRPr lang="es-CO" sz="2400" dirty="0">
            <a:latin typeface="Arial Narrow" pitchFamily="34" charset="0"/>
          </a:endParaRPr>
        </a:p>
      </dgm:t>
    </dgm:pt>
    <dgm:pt modelId="{822C1168-3BA1-49EE-8AFF-C989582DF2AF}" type="parTrans" cxnId="{4676D09B-3A66-4735-851C-2F5EDC9640C2}">
      <dgm:prSet/>
      <dgm:spPr/>
      <dgm:t>
        <a:bodyPr/>
        <a:lstStyle/>
        <a:p>
          <a:endParaRPr lang="es-CO"/>
        </a:p>
      </dgm:t>
    </dgm:pt>
    <dgm:pt modelId="{1F956FE5-F9AE-4B03-9D99-B4E5DA70A702}" type="sibTrans" cxnId="{4676D09B-3A66-4735-851C-2F5EDC9640C2}">
      <dgm:prSet/>
      <dgm:spPr/>
      <dgm:t>
        <a:bodyPr/>
        <a:lstStyle/>
        <a:p>
          <a:endParaRPr lang="es-CO"/>
        </a:p>
      </dgm:t>
    </dgm:pt>
    <dgm:pt modelId="{B16829AA-77A4-40D8-958F-2AE07008063A}">
      <dgm:prSet phldrT="[Texto]" custT="1"/>
      <dgm:spPr/>
      <dgm:t>
        <a:bodyPr/>
        <a:lstStyle/>
        <a:p>
          <a:pPr algn="just"/>
          <a:r>
            <a:rPr lang="es-MX" sz="3200" dirty="0" smtClean="0">
              <a:latin typeface="Arial" pitchFamily="34" charset="0"/>
              <a:ea typeface="Times New Roman" pitchFamily="18" charset="0"/>
              <a:cs typeface="Arial" pitchFamily="34" charset="0"/>
            </a:rPr>
            <a:t>8 </a:t>
          </a:r>
          <a:r>
            <a:rPr lang="es-MX" sz="2400" dirty="0" smtClean="0">
              <a:latin typeface="Arial" pitchFamily="34" charset="0"/>
              <a:ea typeface="Times New Roman" pitchFamily="18" charset="0"/>
              <a:cs typeface="Arial" pitchFamily="34" charset="0"/>
            </a:rPr>
            <a:t>C</a:t>
          </a:r>
          <a:r>
            <a:rPr lang="es-MX" sz="2400" b="0" dirty="0" smtClean="0">
              <a:latin typeface="Arial Narrow" pitchFamily="34" charset="0"/>
            </a:rPr>
            <a:t>uerpos de agua de interés ecológico y ambiental monitoreados Ríos Ranchería, Cañas, Jerez, Acequia la Sorpresa, Arroyo Tabaco, Ciénaga Grande, Arroyo Tabaco, Laguna </a:t>
          </a:r>
          <a:r>
            <a:rPr lang="es-MX" sz="2400" b="0" dirty="0" err="1" smtClean="0">
              <a:latin typeface="Arial Narrow" pitchFamily="34" charset="0"/>
            </a:rPr>
            <a:t>Mamavita</a:t>
          </a:r>
          <a:r>
            <a:rPr lang="es-MX" sz="2400" b="0" dirty="0" smtClean="0">
              <a:latin typeface="Arial Narrow" pitchFamily="34" charset="0"/>
            </a:rPr>
            <a:t>. </a:t>
          </a:r>
          <a:endParaRPr lang="es-CO" sz="2400" b="0" dirty="0">
            <a:latin typeface="Arial Narrow" pitchFamily="34" charset="0"/>
          </a:endParaRPr>
        </a:p>
      </dgm:t>
    </dgm:pt>
    <dgm:pt modelId="{7BEC230C-A618-41BA-8E90-40613AA0D166}" type="parTrans" cxnId="{0936E5FF-654F-4B06-BA16-C4FF29E195AD}">
      <dgm:prSet/>
      <dgm:spPr/>
      <dgm:t>
        <a:bodyPr/>
        <a:lstStyle/>
        <a:p>
          <a:endParaRPr lang="es-CO"/>
        </a:p>
      </dgm:t>
    </dgm:pt>
    <dgm:pt modelId="{AE6FC071-E561-45DF-AD14-EDD646C6E602}" type="sibTrans" cxnId="{0936E5FF-654F-4B06-BA16-C4FF29E195AD}">
      <dgm:prSet/>
      <dgm:spPr/>
      <dgm:t>
        <a:bodyPr/>
        <a:lstStyle/>
        <a:p>
          <a:endParaRPr lang="es-CO"/>
        </a:p>
      </dgm:t>
    </dgm:pt>
    <dgm:pt modelId="{1F842E45-AEDB-4E77-B3B5-9A34E673C378}">
      <dgm:prSet custT="1"/>
      <dgm:spPr/>
      <dgm:t>
        <a:bodyPr/>
        <a:lstStyle/>
        <a:p>
          <a:pPr algn="just"/>
          <a:r>
            <a:rPr lang="es-CO" sz="2400" dirty="0" smtClean="0">
              <a:solidFill>
                <a:schemeClr val="tx1"/>
              </a:solidFill>
              <a:latin typeface="Arial Narrow" pitchFamily="34" charset="0"/>
              <a:ea typeface="Times New Roman" pitchFamily="18" charset="0"/>
              <a:cs typeface="Arial" pitchFamily="34" charset="0"/>
            </a:rPr>
            <a:t>El índice promedio de calidad del recurso hídrico de las cuencas principales del departamento es del 62</a:t>
          </a:r>
          <a:r>
            <a:rPr lang="es-CO" sz="2400" b="1" dirty="0" smtClean="0">
              <a:solidFill>
                <a:schemeClr val="tx1"/>
              </a:solidFill>
              <a:latin typeface="Arial Narrow" pitchFamily="34" charset="0"/>
              <a:ea typeface="Times New Roman" pitchFamily="18" charset="0"/>
              <a:cs typeface="Arial" pitchFamily="34" charset="0"/>
            </a:rPr>
            <a:t>%, </a:t>
          </a:r>
          <a:r>
            <a:rPr lang="es-CO" sz="2400" dirty="0" smtClean="0">
              <a:solidFill>
                <a:schemeClr val="tx1"/>
              </a:solidFill>
              <a:latin typeface="Arial Narrow" pitchFamily="34" charset="0"/>
              <a:ea typeface="Times New Roman" pitchFamily="18" charset="0"/>
              <a:cs typeface="Arial" pitchFamily="34" charset="0"/>
            </a:rPr>
            <a:t> (Nivel Medio).  </a:t>
          </a:r>
        </a:p>
      </dgm:t>
    </dgm:pt>
    <dgm:pt modelId="{53AF84C1-3E71-458F-8D2F-7FCBA1218BBC}" type="parTrans" cxnId="{3885A81E-EA94-4D5F-B9D2-D83ABEE421B5}">
      <dgm:prSet/>
      <dgm:spPr/>
      <dgm:t>
        <a:bodyPr/>
        <a:lstStyle/>
        <a:p>
          <a:endParaRPr lang="es-CO"/>
        </a:p>
      </dgm:t>
    </dgm:pt>
    <dgm:pt modelId="{C850DF76-8E1F-40C8-8E4C-EF2DD0490A5D}" type="sibTrans" cxnId="{3885A81E-EA94-4D5F-B9D2-D83ABEE421B5}">
      <dgm:prSet/>
      <dgm:spPr/>
      <dgm:t>
        <a:bodyPr/>
        <a:lstStyle/>
        <a:p>
          <a:endParaRPr lang="es-CO"/>
        </a:p>
      </dgm:t>
    </dgm:pt>
    <dgm:pt modelId="{D358A4C3-5A4A-4003-9D86-C2E55B1C69DF}" type="pres">
      <dgm:prSet presAssocID="{F9F83893-45BD-4562-A7C0-A97659B0BCC9}" presName="linear" presStyleCnt="0">
        <dgm:presLayoutVars>
          <dgm:dir/>
          <dgm:resizeHandles val="exact"/>
        </dgm:presLayoutVars>
      </dgm:prSet>
      <dgm:spPr/>
    </dgm:pt>
    <dgm:pt modelId="{FDF19346-8068-4217-9777-C64F6D28FB1D}" type="pres">
      <dgm:prSet presAssocID="{0168B606-85B8-4D4E-B898-B536E69EB71A}" presName="comp" presStyleCnt="0"/>
      <dgm:spPr/>
    </dgm:pt>
    <dgm:pt modelId="{28F4CDA4-F4EA-40CC-9C57-3B22D61ECC09}" type="pres">
      <dgm:prSet presAssocID="{0168B606-85B8-4D4E-B898-B536E69EB71A}" presName="box" presStyleLbl="node1" presStyleIdx="0" presStyleCnt="4"/>
      <dgm:spPr/>
      <dgm:t>
        <a:bodyPr/>
        <a:lstStyle/>
        <a:p>
          <a:endParaRPr lang="es-CO"/>
        </a:p>
      </dgm:t>
    </dgm:pt>
    <dgm:pt modelId="{B0558089-04D5-4655-B7D7-A07A529DCC78}" type="pres">
      <dgm:prSet presAssocID="{0168B606-85B8-4D4E-B898-B536E69EB71A}" presName="img" presStyleLbl="fgImgPlace1" presStyleIdx="0" presStyleCnt="4"/>
      <dgm:spPr>
        <a:blipFill rotWithShape="0">
          <a:blip xmlns:r="http://schemas.openxmlformats.org/officeDocument/2006/relationships" r:embed="rId1"/>
          <a:stretch>
            <a:fillRect/>
          </a:stretch>
        </a:blipFill>
      </dgm:spPr>
    </dgm:pt>
    <dgm:pt modelId="{D103A123-4F87-48C9-9648-1179DE83BAFC}" type="pres">
      <dgm:prSet presAssocID="{0168B606-85B8-4D4E-B898-B536E69EB71A}" presName="text" presStyleLbl="node1" presStyleIdx="0" presStyleCnt="4">
        <dgm:presLayoutVars>
          <dgm:bulletEnabled val="1"/>
        </dgm:presLayoutVars>
      </dgm:prSet>
      <dgm:spPr/>
      <dgm:t>
        <a:bodyPr/>
        <a:lstStyle/>
        <a:p>
          <a:endParaRPr lang="es-CO"/>
        </a:p>
      </dgm:t>
    </dgm:pt>
    <dgm:pt modelId="{413D8852-61F6-4B2F-A5AC-248943596A0D}" type="pres">
      <dgm:prSet presAssocID="{5567C02C-5700-444B-82DF-7E54643ED493}" presName="spacer" presStyleCnt="0"/>
      <dgm:spPr/>
    </dgm:pt>
    <dgm:pt modelId="{DBB402E8-A541-484F-BB1A-0952A8969B3A}" type="pres">
      <dgm:prSet presAssocID="{AD379D81-F27E-49A0-8750-6E6C437E5BA0}" presName="comp" presStyleCnt="0"/>
      <dgm:spPr/>
    </dgm:pt>
    <dgm:pt modelId="{38F40EFD-2187-4F73-961F-8DD58C5CA468}" type="pres">
      <dgm:prSet presAssocID="{AD379D81-F27E-49A0-8750-6E6C437E5BA0}" presName="box" presStyleLbl="node1" presStyleIdx="1" presStyleCnt="4"/>
      <dgm:spPr/>
      <dgm:t>
        <a:bodyPr/>
        <a:lstStyle/>
        <a:p>
          <a:endParaRPr lang="es-CO"/>
        </a:p>
      </dgm:t>
    </dgm:pt>
    <dgm:pt modelId="{9E5E27FF-7358-4F2B-B58F-16180467A24A}" type="pres">
      <dgm:prSet presAssocID="{AD379D81-F27E-49A0-8750-6E6C437E5BA0}" presName="img" presStyleLbl="fgImgPlace1" presStyleIdx="1" presStyleCnt="4"/>
      <dgm:spPr>
        <a:blipFill rotWithShape="0">
          <a:blip xmlns:r="http://schemas.openxmlformats.org/officeDocument/2006/relationships" r:embed="rId2"/>
          <a:stretch>
            <a:fillRect/>
          </a:stretch>
        </a:blipFill>
      </dgm:spPr>
    </dgm:pt>
    <dgm:pt modelId="{8DFB8461-A0A3-42AD-838E-EF06F80574FB}" type="pres">
      <dgm:prSet presAssocID="{AD379D81-F27E-49A0-8750-6E6C437E5BA0}" presName="text" presStyleLbl="node1" presStyleIdx="1" presStyleCnt="4">
        <dgm:presLayoutVars>
          <dgm:bulletEnabled val="1"/>
        </dgm:presLayoutVars>
      </dgm:prSet>
      <dgm:spPr/>
      <dgm:t>
        <a:bodyPr/>
        <a:lstStyle/>
        <a:p>
          <a:endParaRPr lang="es-CO"/>
        </a:p>
      </dgm:t>
    </dgm:pt>
    <dgm:pt modelId="{4C2AE83F-0963-45B6-A8AB-719594024B10}" type="pres">
      <dgm:prSet presAssocID="{1F956FE5-F9AE-4B03-9D99-B4E5DA70A702}" presName="spacer" presStyleCnt="0"/>
      <dgm:spPr/>
    </dgm:pt>
    <dgm:pt modelId="{96EA2AA1-B758-4E8B-B10E-5B241975635B}" type="pres">
      <dgm:prSet presAssocID="{B16829AA-77A4-40D8-958F-2AE07008063A}" presName="comp" presStyleCnt="0"/>
      <dgm:spPr/>
    </dgm:pt>
    <dgm:pt modelId="{622FA9CA-5A85-4EB5-9F7A-7CDE4BA5E6B6}" type="pres">
      <dgm:prSet presAssocID="{B16829AA-77A4-40D8-958F-2AE07008063A}" presName="box" presStyleLbl="node1" presStyleIdx="2" presStyleCnt="4"/>
      <dgm:spPr/>
      <dgm:t>
        <a:bodyPr/>
        <a:lstStyle/>
        <a:p>
          <a:endParaRPr lang="es-CO"/>
        </a:p>
      </dgm:t>
    </dgm:pt>
    <dgm:pt modelId="{80359DC1-CFBA-47E2-987F-CE2D4CC57A88}" type="pres">
      <dgm:prSet presAssocID="{B16829AA-77A4-40D8-958F-2AE07008063A}" presName="img" presStyleLbl="fgImgPlace1" presStyleIdx="2" presStyleCnt="4"/>
      <dgm:spPr>
        <a:blipFill rotWithShape="0">
          <a:blip xmlns:r="http://schemas.openxmlformats.org/officeDocument/2006/relationships" r:embed="rId3"/>
          <a:stretch>
            <a:fillRect/>
          </a:stretch>
        </a:blipFill>
      </dgm:spPr>
    </dgm:pt>
    <dgm:pt modelId="{6C7F521D-6E6A-48AF-9498-5B928EE5C4E1}" type="pres">
      <dgm:prSet presAssocID="{B16829AA-77A4-40D8-958F-2AE07008063A}" presName="text" presStyleLbl="node1" presStyleIdx="2" presStyleCnt="4">
        <dgm:presLayoutVars>
          <dgm:bulletEnabled val="1"/>
        </dgm:presLayoutVars>
      </dgm:prSet>
      <dgm:spPr/>
      <dgm:t>
        <a:bodyPr/>
        <a:lstStyle/>
        <a:p>
          <a:endParaRPr lang="es-CO"/>
        </a:p>
      </dgm:t>
    </dgm:pt>
    <dgm:pt modelId="{DB65A72D-7D9D-4DC6-B9E6-79059E8960C0}" type="pres">
      <dgm:prSet presAssocID="{AE6FC071-E561-45DF-AD14-EDD646C6E602}" presName="spacer" presStyleCnt="0"/>
      <dgm:spPr/>
    </dgm:pt>
    <dgm:pt modelId="{1FD25F21-7D06-4714-A303-F53957561D4B}" type="pres">
      <dgm:prSet presAssocID="{1F842E45-AEDB-4E77-B3B5-9A34E673C378}" presName="comp" presStyleCnt="0"/>
      <dgm:spPr/>
    </dgm:pt>
    <dgm:pt modelId="{0F9DF1B8-14B7-4C9B-86DB-508546E01CED}" type="pres">
      <dgm:prSet presAssocID="{1F842E45-AEDB-4E77-B3B5-9A34E673C378}" presName="box" presStyleLbl="node1" presStyleIdx="3" presStyleCnt="4"/>
      <dgm:spPr/>
      <dgm:t>
        <a:bodyPr/>
        <a:lstStyle/>
        <a:p>
          <a:endParaRPr lang="es-CO"/>
        </a:p>
      </dgm:t>
    </dgm:pt>
    <dgm:pt modelId="{287F3862-7D92-4CB8-8AD7-278E21E46257}" type="pres">
      <dgm:prSet presAssocID="{1F842E45-AEDB-4E77-B3B5-9A34E673C378}" presName="img" presStyleLbl="fgImgPlace1" presStyleIdx="3" presStyleCnt="4"/>
      <dgm:spPr>
        <a:blipFill rotWithShape="0">
          <a:blip xmlns:r="http://schemas.openxmlformats.org/officeDocument/2006/relationships" r:embed="rId4"/>
          <a:stretch>
            <a:fillRect/>
          </a:stretch>
        </a:blipFill>
      </dgm:spPr>
    </dgm:pt>
    <dgm:pt modelId="{B23549B0-8685-4918-AD57-26152CC5676A}" type="pres">
      <dgm:prSet presAssocID="{1F842E45-AEDB-4E77-B3B5-9A34E673C378}" presName="text" presStyleLbl="node1" presStyleIdx="3" presStyleCnt="4">
        <dgm:presLayoutVars>
          <dgm:bulletEnabled val="1"/>
        </dgm:presLayoutVars>
      </dgm:prSet>
      <dgm:spPr/>
      <dgm:t>
        <a:bodyPr/>
        <a:lstStyle/>
        <a:p>
          <a:endParaRPr lang="es-CO"/>
        </a:p>
      </dgm:t>
    </dgm:pt>
  </dgm:ptLst>
  <dgm:cxnLst>
    <dgm:cxn modelId="{B5F20C09-AE83-4043-B518-114DAA4D4C98}" type="presOf" srcId="{F9F83893-45BD-4562-A7C0-A97659B0BCC9}" destId="{D358A4C3-5A4A-4003-9D86-C2E55B1C69DF}" srcOrd="0" destOrd="0" presId="urn:microsoft.com/office/officeart/2005/8/layout/vList4#1"/>
    <dgm:cxn modelId="{0936E5FF-654F-4B06-BA16-C4FF29E195AD}" srcId="{F9F83893-45BD-4562-A7C0-A97659B0BCC9}" destId="{B16829AA-77A4-40D8-958F-2AE07008063A}" srcOrd="2" destOrd="0" parTransId="{7BEC230C-A618-41BA-8E90-40613AA0D166}" sibTransId="{AE6FC071-E561-45DF-AD14-EDD646C6E602}"/>
    <dgm:cxn modelId="{5AA289EA-7209-41B4-A2B7-879E9E4B4258}" type="presOf" srcId="{1F842E45-AEDB-4E77-B3B5-9A34E673C378}" destId="{0F9DF1B8-14B7-4C9B-86DB-508546E01CED}" srcOrd="0" destOrd="0" presId="urn:microsoft.com/office/officeart/2005/8/layout/vList4#1"/>
    <dgm:cxn modelId="{CC3D30DA-0C3E-4B7A-A2C8-2C76D3296A6F}" type="presOf" srcId="{B16829AA-77A4-40D8-958F-2AE07008063A}" destId="{6C7F521D-6E6A-48AF-9498-5B928EE5C4E1}" srcOrd="1" destOrd="0" presId="urn:microsoft.com/office/officeart/2005/8/layout/vList4#1"/>
    <dgm:cxn modelId="{D85BDF9D-59B4-44EC-94BB-7CB2C8B65A48}" type="presOf" srcId="{AD379D81-F27E-49A0-8750-6E6C437E5BA0}" destId="{8DFB8461-A0A3-42AD-838E-EF06F80574FB}" srcOrd="1" destOrd="0" presId="urn:microsoft.com/office/officeart/2005/8/layout/vList4#1"/>
    <dgm:cxn modelId="{096E2612-94B9-4525-9A34-8579B0E0B552}" type="presOf" srcId="{0168B606-85B8-4D4E-B898-B536E69EB71A}" destId="{28F4CDA4-F4EA-40CC-9C57-3B22D61ECC09}" srcOrd="0" destOrd="0" presId="urn:microsoft.com/office/officeart/2005/8/layout/vList4#1"/>
    <dgm:cxn modelId="{B97DED96-0580-4FA7-B390-F91DBBFE543D}" type="presOf" srcId="{0168B606-85B8-4D4E-B898-B536E69EB71A}" destId="{D103A123-4F87-48C9-9648-1179DE83BAFC}" srcOrd="1" destOrd="0" presId="urn:microsoft.com/office/officeart/2005/8/layout/vList4#1"/>
    <dgm:cxn modelId="{2C1E03BA-2E62-4B02-9C11-2D7EE0F60E20}" type="presOf" srcId="{AD379D81-F27E-49A0-8750-6E6C437E5BA0}" destId="{38F40EFD-2187-4F73-961F-8DD58C5CA468}" srcOrd="0" destOrd="0" presId="urn:microsoft.com/office/officeart/2005/8/layout/vList4#1"/>
    <dgm:cxn modelId="{4676D09B-3A66-4735-851C-2F5EDC9640C2}" srcId="{F9F83893-45BD-4562-A7C0-A97659B0BCC9}" destId="{AD379D81-F27E-49A0-8750-6E6C437E5BA0}" srcOrd="1" destOrd="0" parTransId="{822C1168-3BA1-49EE-8AFF-C989582DF2AF}" sibTransId="{1F956FE5-F9AE-4B03-9D99-B4E5DA70A702}"/>
    <dgm:cxn modelId="{CD2CCAD5-9820-4F2F-B406-85ECFB92DC38}" type="presOf" srcId="{B16829AA-77A4-40D8-958F-2AE07008063A}" destId="{622FA9CA-5A85-4EB5-9F7A-7CDE4BA5E6B6}" srcOrd="0" destOrd="0" presId="urn:microsoft.com/office/officeart/2005/8/layout/vList4#1"/>
    <dgm:cxn modelId="{E129C2E8-0862-4D74-8D86-598348BEEB1D}" type="presOf" srcId="{1F842E45-AEDB-4E77-B3B5-9A34E673C378}" destId="{B23549B0-8685-4918-AD57-26152CC5676A}" srcOrd="1" destOrd="0" presId="urn:microsoft.com/office/officeart/2005/8/layout/vList4#1"/>
    <dgm:cxn modelId="{3885A81E-EA94-4D5F-B9D2-D83ABEE421B5}" srcId="{F9F83893-45BD-4562-A7C0-A97659B0BCC9}" destId="{1F842E45-AEDB-4E77-B3B5-9A34E673C378}" srcOrd="3" destOrd="0" parTransId="{53AF84C1-3E71-458F-8D2F-7FCBA1218BBC}" sibTransId="{C850DF76-8E1F-40C8-8E4C-EF2DD0490A5D}"/>
    <dgm:cxn modelId="{B6B3B71D-3858-48C5-AB6A-EFA4B1F485C9}" srcId="{F9F83893-45BD-4562-A7C0-A97659B0BCC9}" destId="{0168B606-85B8-4D4E-B898-B536E69EB71A}" srcOrd="0" destOrd="0" parTransId="{07705373-7C95-4AEC-A3C5-2B170A0B5EDB}" sibTransId="{5567C02C-5700-444B-82DF-7E54643ED493}"/>
    <dgm:cxn modelId="{48FA906B-BA99-4777-8968-39730E742A5F}" type="presParOf" srcId="{D358A4C3-5A4A-4003-9D86-C2E55B1C69DF}" destId="{FDF19346-8068-4217-9777-C64F6D28FB1D}" srcOrd="0" destOrd="0" presId="urn:microsoft.com/office/officeart/2005/8/layout/vList4#1"/>
    <dgm:cxn modelId="{A3BA9345-6FE4-4BB0-8574-2C3FB40EBCE9}" type="presParOf" srcId="{FDF19346-8068-4217-9777-C64F6D28FB1D}" destId="{28F4CDA4-F4EA-40CC-9C57-3B22D61ECC09}" srcOrd="0" destOrd="0" presId="urn:microsoft.com/office/officeart/2005/8/layout/vList4#1"/>
    <dgm:cxn modelId="{E401BFF8-09D4-4484-93A4-A80C64C61C5F}" type="presParOf" srcId="{FDF19346-8068-4217-9777-C64F6D28FB1D}" destId="{B0558089-04D5-4655-B7D7-A07A529DCC78}" srcOrd="1" destOrd="0" presId="urn:microsoft.com/office/officeart/2005/8/layout/vList4#1"/>
    <dgm:cxn modelId="{5A1B6619-7C24-4D61-90B4-D1ADB592F05A}" type="presParOf" srcId="{FDF19346-8068-4217-9777-C64F6D28FB1D}" destId="{D103A123-4F87-48C9-9648-1179DE83BAFC}" srcOrd="2" destOrd="0" presId="urn:microsoft.com/office/officeart/2005/8/layout/vList4#1"/>
    <dgm:cxn modelId="{49C11E80-643D-4D2B-876C-F9BECF66A471}" type="presParOf" srcId="{D358A4C3-5A4A-4003-9D86-C2E55B1C69DF}" destId="{413D8852-61F6-4B2F-A5AC-248943596A0D}" srcOrd="1" destOrd="0" presId="urn:microsoft.com/office/officeart/2005/8/layout/vList4#1"/>
    <dgm:cxn modelId="{B0B0DCC9-1C85-4B39-9CC2-6AD227E2AAF6}" type="presParOf" srcId="{D358A4C3-5A4A-4003-9D86-C2E55B1C69DF}" destId="{DBB402E8-A541-484F-BB1A-0952A8969B3A}" srcOrd="2" destOrd="0" presId="urn:microsoft.com/office/officeart/2005/8/layout/vList4#1"/>
    <dgm:cxn modelId="{0617F98D-9A43-47A1-AE05-0B689E603BBB}" type="presParOf" srcId="{DBB402E8-A541-484F-BB1A-0952A8969B3A}" destId="{38F40EFD-2187-4F73-961F-8DD58C5CA468}" srcOrd="0" destOrd="0" presId="urn:microsoft.com/office/officeart/2005/8/layout/vList4#1"/>
    <dgm:cxn modelId="{1DDA1AC0-8C4D-4BE8-9587-1AAFF290ADC8}" type="presParOf" srcId="{DBB402E8-A541-484F-BB1A-0952A8969B3A}" destId="{9E5E27FF-7358-4F2B-B58F-16180467A24A}" srcOrd="1" destOrd="0" presId="urn:microsoft.com/office/officeart/2005/8/layout/vList4#1"/>
    <dgm:cxn modelId="{FCFCD0A8-8FAE-4D57-A893-A8A1983F6C22}" type="presParOf" srcId="{DBB402E8-A541-484F-BB1A-0952A8969B3A}" destId="{8DFB8461-A0A3-42AD-838E-EF06F80574FB}" srcOrd="2" destOrd="0" presId="urn:microsoft.com/office/officeart/2005/8/layout/vList4#1"/>
    <dgm:cxn modelId="{CC82A7F1-429D-44A9-8316-2D9C81A2DE18}" type="presParOf" srcId="{D358A4C3-5A4A-4003-9D86-C2E55B1C69DF}" destId="{4C2AE83F-0963-45B6-A8AB-719594024B10}" srcOrd="3" destOrd="0" presId="urn:microsoft.com/office/officeart/2005/8/layout/vList4#1"/>
    <dgm:cxn modelId="{F5B8C0D8-AC5D-4069-9368-188BFC252545}" type="presParOf" srcId="{D358A4C3-5A4A-4003-9D86-C2E55B1C69DF}" destId="{96EA2AA1-B758-4E8B-B10E-5B241975635B}" srcOrd="4" destOrd="0" presId="urn:microsoft.com/office/officeart/2005/8/layout/vList4#1"/>
    <dgm:cxn modelId="{61AEEF2A-16C8-4D22-B1B2-FD17D8F513C3}" type="presParOf" srcId="{96EA2AA1-B758-4E8B-B10E-5B241975635B}" destId="{622FA9CA-5A85-4EB5-9F7A-7CDE4BA5E6B6}" srcOrd="0" destOrd="0" presId="urn:microsoft.com/office/officeart/2005/8/layout/vList4#1"/>
    <dgm:cxn modelId="{F77CA399-F3E1-4204-B13A-A4B969F27104}" type="presParOf" srcId="{96EA2AA1-B758-4E8B-B10E-5B241975635B}" destId="{80359DC1-CFBA-47E2-987F-CE2D4CC57A88}" srcOrd="1" destOrd="0" presId="urn:microsoft.com/office/officeart/2005/8/layout/vList4#1"/>
    <dgm:cxn modelId="{26DE8DB9-BC90-48CF-9F35-D364F853C100}" type="presParOf" srcId="{96EA2AA1-B758-4E8B-B10E-5B241975635B}" destId="{6C7F521D-6E6A-48AF-9498-5B928EE5C4E1}" srcOrd="2" destOrd="0" presId="urn:microsoft.com/office/officeart/2005/8/layout/vList4#1"/>
    <dgm:cxn modelId="{6D868626-5046-4E5A-836B-EC7E0D59F23A}" type="presParOf" srcId="{D358A4C3-5A4A-4003-9D86-C2E55B1C69DF}" destId="{DB65A72D-7D9D-4DC6-B9E6-79059E8960C0}" srcOrd="5" destOrd="0" presId="urn:microsoft.com/office/officeart/2005/8/layout/vList4#1"/>
    <dgm:cxn modelId="{206C2F02-A95F-4AD2-81DF-8ECC1D417CCC}" type="presParOf" srcId="{D358A4C3-5A4A-4003-9D86-C2E55B1C69DF}" destId="{1FD25F21-7D06-4714-A303-F53957561D4B}" srcOrd="6" destOrd="0" presId="urn:microsoft.com/office/officeart/2005/8/layout/vList4#1"/>
    <dgm:cxn modelId="{9D2B0D34-AE81-43E4-9E5B-440B2536594F}" type="presParOf" srcId="{1FD25F21-7D06-4714-A303-F53957561D4B}" destId="{0F9DF1B8-14B7-4C9B-86DB-508546E01CED}" srcOrd="0" destOrd="0" presId="urn:microsoft.com/office/officeart/2005/8/layout/vList4#1"/>
    <dgm:cxn modelId="{01B5F7F0-09FE-43E6-8F46-64EE7363302D}" type="presParOf" srcId="{1FD25F21-7D06-4714-A303-F53957561D4B}" destId="{287F3862-7D92-4CB8-8AD7-278E21E46257}" srcOrd="1" destOrd="0" presId="urn:microsoft.com/office/officeart/2005/8/layout/vList4#1"/>
    <dgm:cxn modelId="{C6FF8BD8-B3B6-49FE-B87E-6C111E9970A9}" type="presParOf" srcId="{1FD25F21-7D06-4714-A303-F53957561D4B}" destId="{B23549B0-8685-4918-AD57-26152CC5676A}" srcOrd="2" destOrd="0" presId="urn:microsoft.com/office/officeart/2005/8/layout/vList4#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A67257E-A904-438E-A630-313D8C890BAA}" type="doc">
      <dgm:prSet loTypeId="urn:microsoft.com/office/officeart/2005/8/layout/vList4#3" loCatId="list" qsTypeId="urn:microsoft.com/office/officeart/2005/8/quickstyle/simple1" qsCatId="simple" csTypeId="urn:microsoft.com/office/officeart/2005/8/colors/accent3_2" csCatId="accent3" phldr="1"/>
      <dgm:spPr/>
      <dgm:t>
        <a:bodyPr/>
        <a:lstStyle/>
        <a:p>
          <a:endParaRPr lang="es-CO"/>
        </a:p>
      </dgm:t>
    </dgm:pt>
    <dgm:pt modelId="{6845714E-DE85-4995-9ABB-CA7267DCEAC4}">
      <dgm:prSet phldrT="[Texto]"/>
      <dgm:spPr/>
      <dgm:t>
        <a:bodyPr/>
        <a:lstStyle/>
        <a:p>
          <a:pPr algn="ctr"/>
          <a:r>
            <a:rPr lang="es-CO" b="1" dirty="0" smtClean="0">
              <a:latin typeface="Arial" panose="020B0604020202020204" pitchFamily="34" charset="0"/>
              <a:cs typeface="Arial" panose="020B0604020202020204" pitchFamily="34" charset="0"/>
            </a:rPr>
            <a:t>INICIARON  LOS TRABAJOS  PARA LA DECLARATORIA DEL AREA NATURAL  PROTEGIDA  CERRO PINTAO </a:t>
          </a:r>
        </a:p>
        <a:p>
          <a:pPr algn="just"/>
          <a:r>
            <a:rPr lang="es-CO" dirty="0" smtClean="0">
              <a:latin typeface="Arial" pitchFamily="34" charset="0"/>
              <a:cs typeface="Arial" pitchFamily="34" charset="0"/>
            </a:rPr>
            <a:t>Análisis  de los componentes Biofísico,  Faunístico,  Florístico,  Cultural y socioeconómico de la zona en la que se destacan la presencia de ecosistemas de bosque Húmedo,  muy húmedo. </a:t>
          </a:r>
        </a:p>
        <a:p>
          <a:pPr algn="just"/>
          <a:r>
            <a:rPr lang="es-CO" dirty="0" smtClean="0">
              <a:latin typeface="Arial" pitchFamily="34" charset="0"/>
              <a:cs typeface="Arial" pitchFamily="34" charset="0"/>
            </a:rPr>
            <a:t>Se beneficiara  aproximadamente 89.152 habitantes del área de influencia. </a:t>
          </a:r>
          <a:endParaRPr lang="es-CO" dirty="0">
            <a:latin typeface="Arial" panose="020B0604020202020204" pitchFamily="34" charset="0"/>
            <a:cs typeface="Arial" panose="020B0604020202020204" pitchFamily="34" charset="0"/>
          </a:endParaRPr>
        </a:p>
      </dgm:t>
    </dgm:pt>
    <dgm:pt modelId="{B136DBED-5F25-4D78-8EE3-E23887E0A3AB}" type="parTrans" cxnId="{29D6257A-CDAE-4CA2-9C18-016B7DE309F6}">
      <dgm:prSet/>
      <dgm:spPr/>
      <dgm:t>
        <a:bodyPr/>
        <a:lstStyle/>
        <a:p>
          <a:endParaRPr lang="es-CO"/>
        </a:p>
      </dgm:t>
    </dgm:pt>
    <dgm:pt modelId="{08DD161F-A424-435E-A14C-6979DFA5498E}" type="sibTrans" cxnId="{29D6257A-CDAE-4CA2-9C18-016B7DE309F6}">
      <dgm:prSet/>
      <dgm:spPr/>
      <dgm:t>
        <a:bodyPr/>
        <a:lstStyle/>
        <a:p>
          <a:endParaRPr lang="es-CO"/>
        </a:p>
      </dgm:t>
    </dgm:pt>
    <dgm:pt modelId="{5F46DDC8-970C-416D-B344-BCE6CD886457}">
      <dgm:prSet phldrT="[Texto]"/>
      <dgm:spPr/>
      <dgm:t>
        <a:bodyPr/>
        <a:lstStyle/>
        <a:p>
          <a:pPr algn="ctr"/>
          <a:r>
            <a:rPr lang="es-CO" b="1" smtClean="0">
              <a:latin typeface="Arial" panose="020B0604020202020204" pitchFamily="34" charset="0"/>
              <a:cs typeface="Arial" panose="020B0604020202020204" pitchFamily="34" charset="0"/>
            </a:rPr>
            <a:t>BANCO CO2</a:t>
          </a:r>
        </a:p>
        <a:p>
          <a:pPr algn="just"/>
          <a:r>
            <a:rPr lang="es-CO" smtClean="0">
              <a:latin typeface="Arial" panose="020B0604020202020204" pitchFamily="34" charset="0"/>
              <a:cs typeface="Arial" panose="020B0604020202020204" pitchFamily="34" charset="0"/>
            </a:rPr>
            <a:t>Promoción del proyecto BanCO2 Guajira, en los diferentes espacios y medios para la divulgación existentes,  como una estrategia de protección en las áreas protegidas y ecosistemas estratégicos de La Guajira.  </a:t>
          </a:r>
          <a:endParaRPr lang="es-CO" dirty="0">
            <a:latin typeface="Arial" panose="020B0604020202020204" pitchFamily="34" charset="0"/>
            <a:cs typeface="Arial" panose="020B0604020202020204" pitchFamily="34" charset="0"/>
          </a:endParaRPr>
        </a:p>
      </dgm:t>
    </dgm:pt>
    <dgm:pt modelId="{FB9B039C-4433-4EF0-84D8-B6FB950CDF01}" type="parTrans" cxnId="{D7691BCB-AFC7-4C32-9E1C-CBA6C76F84C4}">
      <dgm:prSet/>
      <dgm:spPr/>
      <dgm:t>
        <a:bodyPr/>
        <a:lstStyle/>
        <a:p>
          <a:endParaRPr lang="es-CO"/>
        </a:p>
      </dgm:t>
    </dgm:pt>
    <dgm:pt modelId="{C06CF78A-4D61-418E-A1C8-35ED67A65D59}" type="sibTrans" cxnId="{D7691BCB-AFC7-4C32-9E1C-CBA6C76F84C4}">
      <dgm:prSet/>
      <dgm:spPr/>
      <dgm:t>
        <a:bodyPr/>
        <a:lstStyle/>
        <a:p>
          <a:endParaRPr lang="es-CO"/>
        </a:p>
      </dgm:t>
    </dgm:pt>
    <dgm:pt modelId="{048BDDAB-3555-4F5A-B862-928F13DE410A}">
      <dgm:prSet phldrT="[Texto]"/>
      <dgm:spPr/>
      <dgm:t>
        <a:bodyPr/>
        <a:lstStyle/>
        <a:p>
          <a:pPr algn="ctr"/>
          <a:r>
            <a:rPr lang="es-CO" b="1" dirty="0" smtClean="0">
              <a:latin typeface="Arial" panose="020B0604020202020204" pitchFamily="34" charset="0"/>
              <a:cs typeface="Arial" panose="020B0604020202020204" pitchFamily="34" charset="0"/>
            </a:rPr>
            <a:t>LANZAMIENTO DE PAGOS DE SERVICIOS AMBIENTALES EN AREAS PROTEGIDAS DE LA GUAJIRA </a:t>
          </a:r>
        </a:p>
        <a:p>
          <a:pPr algn="just"/>
          <a:r>
            <a:rPr lang="es-CO" dirty="0" smtClean="0">
              <a:latin typeface="Arial" panose="020B0604020202020204" pitchFamily="34" charset="0"/>
              <a:cs typeface="Arial" panose="020B0604020202020204" pitchFamily="34" charset="0"/>
            </a:rPr>
            <a:t>Se hizo el lanzamiento de la estrategia de Pagos y Servicios ambientales con la escogencia de 8 predios de las áreas protegidas, RFP Cañaverales, D.M.I. Perijá y D.M.I Bañaderos, los cuales se encuentran incluidos en los 45 que serán ingresados a la plataforma de la estrategia.</a:t>
          </a:r>
          <a:endParaRPr lang="es-CO" dirty="0">
            <a:latin typeface="Arial" panose="020B0604020202020204" pitchFamily="34" charset="0"/>
            <a:cs typeface="Arial" panose="020B0604020202020204" pitchFamily="34" charset="0"/>
          </a:endParaRPr>
        </a:p>
      </dgm:t>
    </dgm:pt>
    <dgm:pt modelId="{011858A8-4E09-4075-87C9-F7796EECBAFE}" type="parTrans" cxnId="{9A69DB0F-AEC4-41F8-B7B9-73B278025158}">
      <dgm:prSet/>
      <dgm:spPr/>
      <dgm:t>
        <a:bodyPr/>
        <a:lstStyle/>
        <a:p>
          <a:endParaRPr lang="es-CO"/>
        </a:p>
      </dgm:t>
    </dgm:pt>
    <dgm:pt modelId="{EB42F77B-7095-401F-A588-64C93E104864}" type="sibTrans" cxnId="{9A69DB0F-AEC4-41F8-B7B9-73B278025158}">
      <dgm:prSet/>
      <dgm:spPr/>
      <dgm:t>
        <a:bodyPr/>
        <a:lstStyle/>
        <a:p>
          <a:endParaRPr lang="es-CO"/>
        </a:p>
      </dgm:t>
    </dgm:pt>
    <dgm:pt modelId="{32BB805B-D781-49F6-A379-0F8D5214AD2B}" type="pres">
      <dgm:prSet presAssocID="{9A67257E-A904-438E-A630-313D8C890BAA}" presName="linear" presStyleCnt="0">
        <dgm:presLayoutVars>
          <dgm:dir/>
          <dgm:resizeHandles val="exact"/>
        </dgm:presLayoutVars>
      </dgm:prSet>
      <dgm:spPr/>
      <dgm:t>
        <a:bodyPr/>
        <a:lstStyle/>
        <a:p>
          <a:endParaRPr lang="es-CO"/>
        </a:p>
      </dgm:t>
    </dgm:pt>
    <dgm:pt modelId="{11CB6C07-9CE7-4245-9100-6EAF15E955AB}" type="pres">
      <dgm:prSet presAssocID="{6845714E-DE85-4995-9ABB-CA7267DCEAC4}" presName="comp" presStyleCnt="0"/>
      <dgm:spPr/>
    </dgm:pt>
    <dgm:pt modelId="{642B522C-F575-4B24-844A-CEAECD46686B}" type="pres">
      <dgm:prSet presAssocID="{6845714E-DE85-4995-9ABB-CA7267DCEAC4}" presName="box" presStyleLbl="node1" presStyleIdx="0" presStyleCnt="3" custLinFactNeighborX="-2173" custLinFactNeighborY="1781"/>
      <dgm:spPr/>
      <dgm:t>
        <a:bodyPr/>
        <a:lstStyle/>
        <a:p>
          <a:endParaRPr lang="es-CO"/>
        </a:p>
      </dgm:t>
    </dgm:pt>
    <dgm:pt modelId="{033F1AE5-7468-431E-8800-AF2DDECBC16F}" type="pres">
      <dgm:prSet presAssocID="{6845714E-DE85-4995-9ABB-CA7267DCEAC4}" presName="img" presStyleLbl="fgImgPlace1" presStyleIdx="0" presStyleCnt="3"/>
      <dgm:spPr>
        <a:blipFill rotWithShape="1">
          <a:blip xmlns:r="http://schemas.openxmlformats.org/officeDocument/2006/relationships" r:embed="rId1"/>
          <a:stretch>
            <a:fillRect/>
          </a:stretch>
        </a:blipFill>
      </dgm:spPr>
    </dgm:pt>
    <dgm:pt modelId="{62821A45-F1EB-4107-ABBB-E5605608B073}" type="pres">
      <dgm:prSet presAssocID="{6845714E-DE85-4995-9ABB-CA7267DCEAC4}" presName="text" presStyleLbl="node1" presStyleIdx="0" presStyleCnt="3">
        <dgm:presLayoutVars>
          <dgm:bulletEnabled val="1"/>
        </dgm:presLayoutVars>
      </dgm:prSet>
      <dgm:spPr/>
      <dgm:t>
        <a:bodyPr/>
        <a:lstStyle/>
        <a:p>
          <a:endParaRPr lang="es-CO"/>
        </a:p>
      </dgm:t>
    </dgm:pt>
    <dgm:pt modelId="{B428F06F-06C0-4ECC-8E53-2B5D02B109C0}" type="pres">
      <dgm:prSet presAssocID="{08DD161F-A424-435E-A14C-6979DFA5498E}" presName="spacer" presStyleCnt="0"/>
      <dgm:spPr/>
    </dgm:pt>
    <dgm:pt modelId="{00C78E01-6C5B-4220-B317-9E0EF9CFE6BA}" type="pres">
      <dgm:prSet presAssocID="{5F46DDC8-970C-416D-B344-BCE6CD886457}" presName="comp" presStyleCnt="0"/>
      <dgm:spPr/>
    </dgm:pt>
    <dgm:pt modelId="{09EF4A66-0327-427F-B66A-3C1AF56C27E5}" type="pres">
      <dgm:prSet presAssocID="{5F46DDC8-970C-416D-B344-BCE6CD886457}" presName="box" presStyleLbl="node1" presStyleIdx="1" presStyleCnt="3"/>
      <dgm:spPr/>
      <dgm:t>
        <a:bodyPr/>
        <a:lstStyle/>
        <a:p>
          <a:endParaRPr lang="es-CO"/>
        </a:p>
      </dgm:t>
    </dgm:pt>
    <dgm:pt modelId="{93E77432-30B0-41CA-B4C2-6A21C772D998}" type="pres">
      <dgm:prSet presAssocID="{5F46DDC8-970C-416D-B344-BCE6CD886457}" presName="img" presStyleLbl="fgImgPlace1" presStyleIdx="1" presStyleCnt="3"/>
      <dgm:spPr>
        <a:blipFill rotWithShape="1">
          <a:blip xmlns:r="http://schemas.openxmlformats.org/officeDocument/2006/relationships" r:embed="rId2"/>
          <a:stretch>
            <a:fillRect/>
          </a:stretch>
        </a:blipFill>
      </dgm:spPr>
    </dgm:pt>
    <dgm:pt modelId="{A3B0C4F1-73D9-4FFA-8A7A-8E1E547151A1}" type="pres">
      <dgm:prSet presAssocID="{5F46DDC8-970C-416D-B344-BCE6CD886457}" presName="text" presStyleLbl="node1" presStyleIdx="1" presStyleCnt="3">
        <dgm:presLayoutVars>
          <dgm:bulletEnabled val="1"/>
        </dgm:presLayoutVars>
      </dgm:prSet>
      <dgm:spPr/>
      <dgm:t>
        <a:bodyPr/>
        <a:lstStyle/>
        <a:p>
          <a:endParaRPr lang="es-CO"/>
        </a:p>
      </dgm:t>
    </dgm:pt>
    <dgm:pt modelId="{797087FE-5094-464E-85FD-40AA541C6306}" type="pres">
      <dgm:prSet presAssocID="{C06CF78A-4D61-418E-A1C8-35ED67A65D59}" presName="spacer" presStyleCnt="0"/>
      <dgm:spPr/>
    </dgm:pt>
    <dgm:pt modelId="{AA1963AF-C9FA-4FDD-8EA0-0CC0E7249CF1}" type="pres">
      <dgm:prSet presAssocID="{048BDDAB-3555-4F5A-B862-928F13DE410A}" presName="comp" presStyleCnt="0"/>
      <dgm:spPr/>
    </dgm:pt>
    <dgm:pt modelId="{2566C6AD-47C3-475D-AD7C-242E2E30B607}" type="pres">
      <dgm:prSet presAssocID="{048BDDAB-3555-4F5A-B862-928F13DE410A}" presName="box" presStyleLbl="node1" presStyleIdx="2" presStyleCnt="3"/>
      <dgm:spPr/>
      <dgm:t>
        <a:bodyPr/>
        <a:lstStyle/>
        <a:p>
          <a:endParaRPr lang="es-CO"/>
        </a:p>
      </dgm:t>
    </dgm:pt>
    <dgm:pt modelId="{F62ABBE0-F846-430B-9D3A-E45029386761}" type="pres">
      <dgm:prSet presAssocID="{048BDDAB-3555-4F5A-B862-928F13DE410A}" presName="img" presStyleLbl="fgImgPlace1" presStyleIdx="2" presStyleCnt="3"/>
      <dgm:spPr>
        <a:blipFill rotWithShape="1">
          <a:blip xmlns:r="http://schemas.openxmlformats.org/officeDocument/2006/relationships" r:embed="rId3"/>
          <a:stretch>
            <a:fillRect/>
          </a:stretch>
        </a:blipFill>
      </dgm:spPr>
    </dgm:pt>
    <dgm:pt modelId="{F40525A7-AB10-4928-85D7-F53508137DB0}" type="pres">
      <dgm:prSet presAssocID="{048BDDAB-3555-4F5A-B862-928F13DE410A}" presName="text" presStyleLbl="node1" presStyleIdx="2" presStyleCnt="3">
        <dgm:presLayoutVars>
          <dgm:bulletEnabled val="1"/>
        </dgm:presLayoutVars>
      </dgm:prSet>
      <dgm:spPr/>
      <dgm:t>
        <a:bodyPr/>
        <a:lstStyle/>
        <a:p>
          <a:endParaRPr lang="es-CO"/>
        </a:p>
      </dgm:t>
    </dgm:pt>
  </dgm:ptLst>
  <dgm:cxnLst>
    <dgm:cxn modelId="{04D444F0-0EF7-48A9-A95D-1ACCCC22A8C9}" type="presOf" srcId="{048BDDAB-3555-4F5A-B862-928F13DE410A}" destId="{F40525A7-AB10-4928-85D7-F53508137DB0}" srcOrd="1" destOrd="0" presId="urn:microsoft.com/office/officeart/2005/8/layout/vList4#3"/>
    <dgm:cxn modelId="{2186277F-0272-45EF-B9A8-FA2D2DF06EF0}" type="presOf" srcId="{048BDDAB-3555-4F5A-B862-928F13DE410A}" destId="{2566C6AD-47C3-475D-AD7C-242E2E30B607}" srcOrd="0" destOrd="0" presId="urn:microsoft.com/office/officeart/2005/8/layout/vList4#3"/>
    <dgm:cxn modelId="{8B15E9D5-2239-4EE9-B7EB-EEFE3F7275F9}" type="presOf" srcId="{6845714E-DE85-4995-9ABB-CA7267DCEAC4}" destId="{62821A45-F1EB-4107-ABBB-E5605608B073}" srcOrd="1" destOrd="0" presId="urn:microsoft.com/office/officeart/2005/8/layout/vList4#3"/>
    <dgm:cxn modelId="{D7691BCB-AFC7-4C32-9E1C-CBA6C76F84C4}" srcId="{9A67257E-A904-438E-A630-313D8C890BAA}" destId="{5F46DDC8-970C-416D-B344-BCE6CD886457}" srcOrd="1" destOrd="0" parTransId="{FB9B039C-4433-4EF0-84D8-B6FB950CDF01}" sibTransId="{C06CF78A-4D61-418E-A1C8-35ED67A65D59}"/>
    <dgm:cxn modelId="{859FFE7E-9951-4696-9A01-D1F47596A624}" type="presOf" srcId="{6845714E-DE85-4995-9ABB-CA7267DCEAC4}" destId="{642B522C-F575-4B24-844A-CEAECD46686B}" srcOrd="0" destOrd="0" presId="urn:microsoft.com/office/officeart/2005/8/layout/vList4#3"/>
    <dgm:cxn modelId="{8AFB9BF2-8EF6-42F8-8E46-2D03F0017F50}" type="presOf" srcId="{5F46DDC8-970C-416D-B344-BCE6CD886457}" destId="{A3B0C4F1-73D9-4FFA-8A7A-8E1E547151A1}" srcOrd="1" destOrd="0" presId="urn:microsoft.com/office/officeart/2005/8/layout/vList4#3"/>
    <dgm:cxn modelId="{A0A0E510-6312-4FFB-B433-09619FBC082D}" type="presOf" srcId="{5F46DDC8-970C-416D-B344-BCE6CD886457}" destId="{09EF4A66-0327-427F-B66A-3C1AF56C27E5}" srcOrd="0" destOrd="0" presId="urn:microsoft.com/office/officeart/2005/8/layout/vList4#3"/>
    <dgm:cxn modelId="{29D6257A-CDAE-4CA2-9C18-016B7DE309F6}" srcId="{9A67257E-A904-438E-A630-313D8C890BAA}" destId="{6845714E-DE85-4995-9ABB-CA7267DCEAC4}" srcOrd="0" destOrd="0" parTransId="{B136DBED-5F25-4D78-8EE3-E23887E0A3AB}" sibTransId="{08DD161F-A424-435E-A14C-6979DFA5498E}"/>
    <dgm:cxn modelId="{92CB294C-A26D-487A-9DA9-4F60F019F0B1}" type="presOf" srcId="{9A67257E-A904-438E-A630-313D8C890BAA}" destId="{32BB805B-D781-49F6-A379-0F8D5214AD2B}" srcOrd="0" destOrd="0" presId="urn:microsoft.com/office/officeart/2005/8/layout/vList4#3"/>
    <dgm:cxn modelId="{9A69DB0F-AEC4-41F8-B7B9-73B278025158}" srcId="{9A67257E-A904-438E-A630-313D8C890BAA}" destId="{048BDDAB-3555-4F5A-B862-928F13DE410A}" srcOrd="2" destOrd="0" parTransId="{011858A8-4E09-4075-87C9-F7796EECBAFE}" sibTransId="{EB42F77B-7095-401F-A588-64C93E104864}"/>
    <dgm:cxn modelId="{6F13377D-FDDF-4165-8D26-B156BCA98587}" type="presParOf" srcId="{32BB805B-D781-49F6-A379-0F8D5214AD2B}" destId="{11CB6C07-9CE7-4245-9100-6EAF15E955AB}" srcOrd="0" destOrd="0" presId="urn:microsoft.com/office/officeart/2005/8/layout/vList4#3"/>
    <dgm:cxn modelId="{3E32CA87-501B-4810-8A4C-53D35689D005}" type="presParOf" srcId="{11CB6C07-9CE7-4245-9100-6EAF15E955AB}" destId="{642B522C-F575-4B24-844A-CEAECD46686B}" srcOrd="0" destOrd="0" presId="urn:microsoft.com/office/officeart/2005/8/layout/vList4#3"/>
    <dgm:cxn modelId="{4DB0333C-561F-4F5B-A47F-7B84C25D8A94}" type="presParOf" srcId="{11CB6C07-9CE7-4245-9100-6EAF15E955AB}" destId="{033F1AE5-7468-431E-8800-AF2DDECBC16F}" srcOrd="1" destOrd="0" presId="urn:microsoft.com/office/officeart/2005/8/layout/vList4#3"/>
    <dgm:cxn modelId="{6DFA2E5C-9C71-43FE-9AD7-09D083A60B5D}" type="presParOf" srcId="{11CB6C07-9CE7-4245-9100-6EAF15E955AB}" destId="{62821A45-F1EB-4107-ABBB-E5605608B073}" srcOrd="2" destOrd="0" presId="urn:microsoft.com/office/officeart/2005/8/layout/vList4#3"/>
    <dgm:cxn modelId="{BE211FCF-6B67-4791-BCA0-F3E21E781829}" type="presParOf" srcId="{32BB805B-D781-49F6-A379-0F8D5214AD2B}" destId="{B428F06F-06C0-4ECC-8E53-2B5D02B109C0}" srcOrd="1" destOrd="0" presId="urn:microsoft.com/office/officeart/2005/8/layout/vList4#3"/>
    <dgm:cxn modelId="{F73D4B3A-42C0-4CA0-8EA1-4E6C25B7AC84}" type="presParOf" srcId="{32BB805B-D781-49F6-A379-0F8D5214AD2B}" destId="{00C78E01-6C5B-4220-B317-9E0EF9CFE6BA}" srcOrd="2" destOrd="0" presId="urn:microsoft.com/office/officeart/2005/8/layout/vList4#3"/>
    <dgm:cxn modelId="{AF3285A6-2D63-4EDF-B18B-8A546DE7BE5F}" type="presParOf" srcId="{00C78E01-6C5B-4220-B317-9E0EF9CFE6BA}" destId="{09EF4A66-0327-427F-B66A-3C1AF56C27E5}" srcOrd="0" destOrd="0" presId="urn:microsoft.com/office/officeart/2005/8/layout/vList4#3"/>
    <dgm:cxn modelId="{32DF4BD4-FFB5-4380-BC36-515AC82F39CA}" type="presParOf" srcId="{00C78E01-6C5B-4220-B317-9E0EF9CFE6BA}" destId="{93E77432-30B0-41CA-B4C2-6A21C772D998}" srcOrd="1" destOrd="0" presId="urn:microsoft.com/office/officeart/2005/8/layout/vList4#3"/>
    <dgm:cxn modelId="{5D6A21A4-46C8-4B40-8F2A-E8BF2AED55E1}" type="presParOf" srcId="{00C78E01-6C5B-4220-B317-9E0EF9CFE6BA}" destId="{A3B0C4F1-73D9-4FFA-8A7A-8E1E547151A1}" srcOrd="2" destOrd="0" presId="urn:microsoft.com/office/officeart/2005/8/layout/vList4#3"/>
    <dgm:cxn modelId="{EFC5836C-D554-446E-AFD0-9F714EB49D53}" type="presParOf" srcId="{32BB805B-D781-49F6-A379-0F8D5214AD2B}" destId="{797087FE-5094-464E-85FD-40AA541C6306}" srcOrd="3" destOrd="0" presId="urn:microsoft.com/office/officeart/2005/8/layout/vList4#3"/>
    <dgm:cxn modelId="{C1B88AA1-15D0-4533-B443-262D2CDC173A}" type="presParOf" srcId="{32BB805B-D781-49F6-A379-0F8D5214AD2B}" destId="{AA1963AF-C9FA-4FDD-8EA0-0CC0E7249CF1}" srcOrd="4" destOrd="0" presId="urn:microsoft.com/office/officeart/2005/8/layout/vList4#3"/>
    <dgm:cxn modelId="{2F9C3FC2-A33B-43BA-8172-5DFAEEF65983}" type="presParOf" srcId="{AA1963AF-C9FA-4FDD-8EA0-0CC0E7249CF1}" destId="{2566C6AD-47C3-475D-AD7C-242E2E30B607}" srcOrd="0" destOrd="0" presId="urn:microsoft.com/office/officeart/2005/8/layout/vList4#3"/>
    <dgm:cxn modelId="{75D00795-434E-4A8F-BB9D-F10AB99EB3A1}" type="presParOf" srcId="{AA1963AF-C9FA-4FDD-8EA0-0CC0E7249CF1}" destId="{F62ABBE0-F846-430B-9D3A-E45029386761}" srcOrd="1" destOrd="0" presId="urn:microsoft.com/office/officeart/2005/8/layout/vList4#3"/>
    <dgm:cxn modelId="{4CA6EA86-CC30-49F1-B161-755000AC4431}" type="presParOf" srcId="{AA1963AF-C9FA-4FDD-8EA0-0CC0E7249CF1}" destId="{F40525A7-AB10-4928-85D7-F53508137DB0}" srcOrd="2" destOrd="0" presId="urn:microsoft.com/office/officeart/2005/8/layout/vList4#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B320391-D703-463E-A597-41D7DBD5DB6B}" type="doc">
      <dgm:prSet loTypeId="urn:microsoft.com/office/officeart/2005/8/layout/vList3#5" loCatId="list" qsTypeId="urn:microsoft.com/office/officeart/2005/8/quickstyle/simple1" qsCatId="simple" csTypeId="urn:microsoft.com/office/officeart/2005/8/colors/accent3_1" csCatId="accent3" phldr="1"/>
      <dgm:spPr/>
    </dgm:pt>
    <dgm:pt modelId="{425ED7C6-3015-4000-9ADA-D5BFFE5A1E9C}">
      <dgm:prSet phldrT="[Texto]"/>
      <dgm:spPr/>
      <dgm:t>
        <a:bodyPr/>
        <a:lstStyle/>
        <a:p>
          <a:pPr algn="just"/>
          <a:r>
            <a:rPr lang="es-CO" dirty="0" smtClean="0">
              <a:latin typeface="Arial" panose="020B0604020202020204" pitchFamily="34" charset="0"/>
              <a:cs typeface="Arial" panose="020B0604020202020204" pitchFamily="34" charset="0"/>
            </a:rPr>
            <a:t>Formulación del plan de manejo para la conservación de la nutria. </a:t>
          </a:r>
        </a:p>
      </dgm:t>
    </dgm:pt>
    <dgm:pt modelId="{49AA5448-FC0A-4BE2-B431-FA911AE2B99F}" type="parTrans" cxnId="{14AE69E3-EBEA-4C22-909D-FB6D5BF5BCE8}">
      <dgm:prSet/>
      <dgm:spPr/>
      <dgm:t>
        <a:bodyPr/>
        <a:lstStyle/>
        <a:p>
          <a:endParaRPr lang="es-CO"/>
        </a:p>
      </dgm:t>
    </dgm:pt>
    <dgm:pt modelId="{4B66F7F1-E980-4A63-9AEF-8894C458E452}" type="sibTrans" cxnId="{14AE69E3-EBEA-4C22-909D-FB6D5BF5BCE8}">
      <dgm:prSet/>
      <dgm:spPr/>
      <dgm:t>
        <a:bodyPr/>
        <a:lstStyle/>
        <a:p>
          <a:endParaRPr lang="es-CO"/>
        </a:p>
      </dgm:t>
    </dgm:pt>
    <dgm:pt modelId="{DCB55998-26A0-4479-94BD-A36D50D0063B}">
      <dgm:prSet phldrT="[Texto]" custT="1"/>
      <dgm:spPr/>
      <dgm:t>
        <a:bodyPr/>
        <a:lstStyle/>
        <a:p>
          <a:pPr algn="just"/>
          <a:r>
            <a:rPr lang="es-MX" sz="2400" dirty="0" smtClean="0">
              <a:latin typeface="Arial" pitchFamily="34" charset="0"/>
              <a:cs typeface="Arial" pitchFamily="34" charset="0"/>
            </a:rPr>
            <a:t>Se adelanta tramites de consulta previa para la adopción del Plan General de Ordenación Forestal en el Departamento de La Guajira. </a:t>
          </a:r>
          <a:endParaRPr lang="es-CO" sz="2400" dirty="0">
            <a:latin typeface="Arial" pitchFamily="34" charset="0"/>
            <a:cs typeface="Arial" pitchFamily="34" charset="0"/>
          </a:endParaRPr>
        </a:p>
      </dgm:t>
    </dgm:pt>
    <dgm:pt modelId="{48F3835D-5080-4BAA-A8DA-752C0284C4AA}" type="parTrans" cxnId="{81281805-36BE-4508-9804-EB5C20482E08}">
      <dgm:prSet/>
      <dgm:spPr/>
      <dgm:t>
        <a:bodyPr/>
        <a:lstStyle/>
        <a:p>
          <a:endParaRPr lang="es-CO"/>
        </a:p>
      </dgm:t>
    </dgm:pt>
    <dgm:pt modelId="{68A73158-EA29-4B6F-9064-CDA90123DE6C}" type="sibTrans" cxnId="{81281805-36BE-4508-9804-EB5C20482E08}">
      <dgm:prSet/>
      <dgm:spPr/>
      <dgm:t>
        <a:bodyPr/>
        <a:lstStyle/>
        <a:p>
          <a:endParaRPr lang="es-CO"/>
        </a:p>
      </dgm:t>
    </dgm:pt>
    <dgm:pt modelId="{D8A6AF36-FB66-4FBE-B4C6-91372FEBA493}">
      <dgm:prSet phldrT="[Texto]"/>
      <dgm:spPr/>
      <dgm:t>
        <a:bodyPr/>
        <a:lstStyle/>
        <a:p>
          <a:pPr algn="just"/>
          <a:r>
            <a:rPr lang="es-CO" dirty="0" smtClean="0">
              <a:latin typeface="Arial" panose="020B0604020202020204" pitchFamily="34" charset="0"/>
              <a:cs typeface="Arial" panose="020B0604020202020204" pitchFamily="34" charset="0"/>
            </a:rPr>
            <a:t>Producción de 5.000 plántulas para reforestaciones por parte de exmotosierristas.  </a:t>
          </a:r>
        </a:p>
      </dgm:t>
    </dgm:pt>
    <dgm:pt modelId="{1EBEAA44-F5F4-43C8-A4ED-EBFF96E81F3D}" type="parTrans" cxnId="{2E8D2C4B-428F-4E20-8582-CD6693F0B8BB}">
      <dgm:prSet/>
      <dgm:spPr/>
      <dgm:t>
        <a:bodyPr/>
        <a:lstStyle/>
        <a:p>
          <a:endParaRPr lang="es-CO"/>
        </a:p>
      </dgm:t>
    </dgm:pt>
    <dgm:pt modelId="{6BC344A5-A948-4E89-A934-A532F88F9146}" type="sibTrans" cxnId="{2E8D2C4B-428F-4E20-8582-CD6693F0B8BB}">
      <dgm:prSet/>
      <dgm:spPr/>
      <dgm:t>
        <a:bodyPr/>
        <a:lstStyle/>
        <a:p>
          <a:endParaRPr lang="es-CO"/>
        </a:p>
      </dgm:t>
    </dgm:pt>
    <dgm:pt modelId="{2619EA19-97BD-4193-8BC9-43E61682E5D7}" type="pres">
      <dgm:prSet presAssocID="{DB320391-D703-463E-A597-41D7DBD5DB6B}" presName="linearFlow" presStyleCnt="0">
        <dgm:presLayoutVars>
          <dgm:dir/>
          <dgm:resizeHandles val="exact"/>
        </dgm:presLayoutVars>
      </dgm:prSet>
      <dgm:spPr/>
    </dgm:pt>
    <dgm:pt modelId="{9BF69512-6375-4370-B514-F29251646F34}" type="pres">
      <dgm:prSet presAssocID="{425ED7C6-3015-4000-9ADA-D5BFFE5A1E9C}" presName="composite" presStyleCnt="0"/>
      <dgm:spPr/>
    </dgm:pt>
    <dgm:pt modelId="{602194B4-3797-406F-99ED-7B45956796A5}" type="pres">
      <dgm:prSet presAssocID="{425ED7C6-3015-4000-9ADA-D5BFFE5A1E9C}" presName="imgShp" presStyleLbl="fgImgPlace1" presStyleIdx="0" presStyleCnt="3"/>
      <dgm:spPr>
        <a:blipFill rotWithShape="1">
          <a:blip xmlns:r="http://schemas.openxmlformats.org/officeDocument/2006/relationships" r:embed="rId1"/>
          <a:stretch>
            <a:fillRect/>
          </a:stretch>
        </a:blipFill>
      </dgm:spPr>
    </dgm:pt>
    <dgm:pt modelId="{E370CA03-8135-4043-BDA7-F65D3F7698C2}" type="pres">
      <dgm:prSet presAssocID="{425ED7C6-3015-4000-9ADA-D5BFFE5A1E9C}" presName="txShp" presStyleLbl="node1" presStyleIdx="0" presStyleCnt="3">
        <dgm:presLayoutVars>
          <dgm:bulletEnabled val="1"/>
        </dgm:presLayoutVars>
      </dgm:prSet>
      <dgm:spPr/>
      <dgm:t>
        <a:bodyPr/>
        <a:lstStyle/>
        <a:p>
          <a:endParaRPr lang="es-CO"/>
        </a:p>
      </dgm:t>
    </dgm:pt>
    <dgm:pt modelId="{88985046-6EAB-48C0-9388-5D15D8DA8C0F}" type="pres">
      <dgm:prSet presAssocID="{4B66F7F1-E980-4A63-9AEF-8894C458E452}" presName="spacing" presStyleCnt="0"/>
      <dgm:spPr/>
    </dgm:pt>
    <dgm:pt modelId="{BB0F679F-2D5B-4C6A-8029-76BAEDA489FD}" type="pres">
      <dgm:prSet presAssocID="{D8A6AF36-FB66-4FBE-B4C6-91372FEBA493}" presName="composite" presStyleCnt="0"/>
      <dgm:spPr/>
    </dgm:pt>
    <dgm:pt modelId="{B3D534C8-77B0-45CB-816F-D29FB53332C2}" type="pres">
      <dgm:prSet presAssocID="{D8A6AF36-FB66-4FBE-B4C6-91372FEBA493}" presName="imgShp" presStyleLbl="fgImgPlace1" presStyleIdx="1" presStyleCnt="3"/>
      <dgm:spPr>
        <a:blipFill rotWithShape="1">
          <a:blip xmlns:r="http://schemas.openxmlformats.org/officeDocument/2006/relationships" r:embed="rId2"/>
          <a:stretch>
            <a:fillRect/>
          </a:stretch>
        </a:blipFill>
      </dgm:spPr>
    </dgm:pt>
    <dgm:pt modelId="{41A96A8B-8813-4532-A597-330F8894C0F3}" type="pres">
      <dgm:prSet presAssocID="{D8A6AF36-FB66-4FBE-B4C6-91372FEBA493}" presName="txShp" presStyleLbl="node1" presStyleIdx="1" presStyleCnt="3">
        <dgm:presLayoutVars>
          <dgm:bulletEnabled val="1"/>
        </dgm:presLayoutVars>
      </dgm:prSet>
      <dgm:spPr/>
      <dgm:t>
        <a:bodyPr/>
        <a:lstStyle/>
        <a:p>
          <a:endParaRPr lang="es-CO"/>
        </a:p>
      </dgm:t>
    </dgm:pt>
    <dgm:pt modelId="{9DD5D181-ED4D-4EC2-AE78-56AC424DD22C}" type="pres">
      <dgm:prSet presAssocID="{6BC344A5-A948-4E89-A934-A532F88F9146}" presName="spacing" presStyleCnt="0"/>
      <dgm:spPr/>
    </dgm:pt>
    <dgm:pt modelId="{938ADC26-8F33-4C60-BC05-F63E0C24AE45}" type="pres">
      <dgm:prSet presAssocID="{DCB55998-26A0-4479-94BD-A36D50D0063B}" presName="composite" presStyleCnt="0"/>
      <dgm:spPr/>
    </dgm:pt>
    <dgm:pt modelId="{DF6B0C97-4BDD-4E57-A3D1-764BD5034D6A}" type="pres">
      <dgm:prSet presAssocID="{DCB55998-26A0-4479-94BD-A36D50D0063B}" presName="imgShp" presStyleLbl="fgImgPlace1" presStyleIdx="2" presStyleCnt="3"/>
      <dgm:spPr>
        <a:blipFill rotWithShape="1">
          <a:blip xmlns:r="http://schemas.openxmlformats.org/officeDocument/2006/relationships" r:embed="rId3"/>
          <a:stretch>
            <a:fillRect/>
          </a:stretch>
        </a:blipFill>
      </dgm:spPr>
    </dgm:pt>
    <dgm:pt modelId="{51C5ECFB-33F3-4BF0-9205-C8C502BA0DE3}" type="pres">
      <dgm:prSet presAssocID="{DCB55998-26A0-4479-94BD-A36D50D0063B}" presName="txShp" presStyleLbl="node1" presStyleIdx="2" presStyleCnt="3" custLinFactNeighborX="2051" custLinFactNeighborY="4253">
        <dgm:presLayoutVars>
          <dgm:bulletEnabled val="1"/>
        </dgm:presLayoutVars>
      </dgm:prSet>
      <dgm:spPr/>
      <dgm:t>
        <a:bodyPr/>
        <a:lstStyle/>
        <a:p>
          <a:endParaRPr lang="es-CO"/>
        </a:p>
      </dgm:t>
    </dgm:pt>
  </dgm:ptLst>
  <dgm:cxnLst>
    <dgm:cxn modelId="{14AE69E3-EBEA-4C22-909D-FB6D5BF5BCE8}" srcId="{DB320391-D703-463E-A597-41D7DBD5DB6B}" destId="{425ED7C6-3015-4000-9ADA-D5BFFE5A1E9C}" srcOrd="0" destOrd="0" parTransId="{49AA5448-FC0A-4BE2-B431-FA911AE2B99F}" sibTransId="{4B66F7F1-E980-4A63-9AEF-8894C458E452}"/>
    <dgm:cxn modelId="{2E8D2C4B-428F-4E20-8582-CD6693F0B8BB}" srcId="{DB320391-D703-463E-A597-41D7DBD5DB6B}" destId="{D8A6AF36-FB66-4FBE-B4C6-91372FEBA493}" srcOrd="1" destOrd="0" parTransId="{1EBEAA44-F5F4-43C8-A4ED-EBFF96E81F3D}" sibTransId="{6BC344A5-A948-4E89-A934-A532F88F9146}"/>
    <dgm:cxn modelId="{D68874DE-4DCE-4E8F-A9D6-732387897969}" type="presOf" srcId="{DB320391-D703-463E-A597-41D7DBD5DB6B}" destId="{2619EA19-97BD-4193-8BC9-43E61682E5D7}" srcOrd="0" destOrd="0" presId="urn:microsoft.com/office/officeart/2005/8/layout/vList3#5"/>
    <dgm:cxn modelId="{9D00EA0B-5BEF-4978-A68E-D256CC702C6F}" type="presOf" srcId="{DCB55998-26A0-4479-94BD-A36D50D0063B}" destId="{51C5ECFB-33F3-4BF0-9205-C8C502BA0DE3}" srcOrd="0" destOrd="0" presId="urn:microsoft.com/office/officeart/2005/8/layout/vList3#5"/>
    <dgm:cxn modelId="{BAB94103-6644-45D3-B9B7-14C0C58456B9}" type="presOf" srcId="{425ED7C6-3015-4000-9ADA-D5BFFE5A1E9C}" destId="{E370CA03-8135-4043-BDA7-F65D3F7698C2}" srcOrd="0" destOrd="0" presId="urn:microsoft.com/office/officeart/2005/8/layout/vList3#5"/>
    <dgm:cxn modelId="{81281805-36BE-4508-9804-EB5C20482E08}" srcId="{DB320391-D703-463E-A597-41D7DBD5DB6B}" destId="{DCB55998-26A0-4479-94BD-A36D50D0063B}" srcOrd="2" destOrd="0" parTransId="{48F3835D-5080-4BAA-A8DA-752C0284C4AA}" sibTransId="{68A73158-EA29-4B6F-9064-CDA90123DE6C}"/>
    <dgm:cxn modelId="{EF48DF58-C476-48E2-BD24-C4C06C771F9D}" type="presOf" srcId="{D8A6AF36-FB66-4FBE-B4C6-91372FEBA493}" destId="{41A96A8B-8813-4532-A597-330F8894C0F3}" srcOrd="0" destOrd="0" presId="urn:microsoft.com/office/officeart/2005/8/layout/vList3#5"/>
    <dgm:cxn modelId="{A110A646-6330-4439-84CA-12B765DF82BD}" type="presParOf" srcId="{2619EA19-97BD-4193-8BC9-43E61682E5D7}" destId="{9BF69512-6375-4370-B514-F29251646F34}" srcOrd="0" destOrd="0" presId="urn:microsoft.com/office/officeart/2005/8/layout/vList3#5"/>
    <dgm:cxn modelId="{5818146A-B190-4E1D-A52F-69710C639F34}" type="presParOf" srcId="{9BF69512-6375-4370-B514-F29251646F34}" destId="{602194B4-3797-406F-99ED-7B45956796A5}" srcOrd="0" destOrd="0" presId="urn:microsoft.com/office/officeart/2005/8/layout/vList3#5"/>
    <dgm:cxn modelId="{143E5500-829A-4A7D-BEFE-8A9421D13425}" type="presParOf" srcId="{9BF69512-6375-4370-B514-F29251646F34}" destId="{E370CA03-8135-4043-BDA7-F65D3F7698C2}" srcOrd="1" destOrd="0" presId="urn:microsoft.com/office/officeart/2005/8/layout/vList3#5"/>
    <dgm:cxn modelId="{C464C524-CC12-492C-B6C5-5D7ECF97E222}" type="presParOf" srcId="{2619EA19-97BD-4193-8BC9-43E61682E5D7}" destId="{88985046-6EAB-48C0-9388-5D15D8DA8C0F}" srcOrd="1" destOrd="0" presId="urn:microsoft.com/office/officeart/2005/8/layout/vList3#5"/>
    <dgm:cxn modelId="{9CA0E549-E1D1-4F87-BBF5-DF4D11F5EDC9}" type="presParOf" srcId="{2619EA19-97BD-4193-8BC9-43E61682E5D7}" destId="{BB0F679F-2D5B-4C6A-8029-76BAEDA489FD}" srcOrd="2" destOrd="0" presId="urn:microsoft.com/office/officeart/2005/8/layout/vList3#5"/>
    <dgm:cxn modelId="{E45635CF-8BFC-4A99-B085-42E5E1C786A2}" type="presParOf" srcId="{BB0F679F-2D5B-4C6A-8029-76BAEDA489FD}" destId="{B3D534C8-77B0-45CB-816F-D29FB53332C2}" srcOrd="0" destOrd="0" presId="urn:microsoft.com/office/officeart/2005/8/layout/vList3#5"/>
    <dgm:cxn modelId="{9FC68025-C9F9-401C-9BBC-9F9DB9F5F44C}" type="presParOf" srcId="{BB0F679F-2D5B-4C6A-8029-76BAEDA489FD}" destId="{41A96A8B-8813-4532-A597-330F8894C0F3}" srcOrd="1" destOrd="0" presId="urn:microsoft.com/office/officeart/2005/8/layout/vList3#5"/>
    <dgm:cxn modelId="{91553899-4E0E-4140-9283-5EE6A9A43121}" type="presParOf" srcId="{2619EA19-97BD-4193-8BC9-43E61682E5D7}" destId="{9DD5D181-ED4D-4EC2-AE78-56AC424DD22C}" srcOrd="3" destOrd="0" presId="urn:microsoft.com/office/officeart/2005/8/layout/vList3#5"/>
    <dgm:cxn modelId="{67401385-4006-4EE5-85C2-0C7BB1F3454A}" type="presParOf" srcId="{2619EA19-97BD-4193-8BC9-43E61682E5D7}" destId="{938ADC26-8F33-4C60-BC05-F63E0C24AE45}" srcOrd="4" destOrd="0" presId="urn:microsoft.com/office/officeart/2005/8/layout/vList3#5"/>
    <dgm:cxn modelId="{5A76814C-6AB6-4196-AEC8-BFBD8700B186}" type="presParOf" srcId="{938ADC26-8F33-4C60-BC05-F63E0C24AE45}" destId="{DF6B0C97-4BDD-4E57-A3D1-764BD5034D6A}" srcOrd="0" destOrd="0" presId="urn:microsoft.com/office/officeart/2005/8/layout/vList3#5"/>
    <dgm:cxn modelId="{059BB63C-F46A-4E06-B98F-1DCDA40E53DB}" type="presParOf" srcId="{938ADC26-8F33-4C60-BC05-F63E0C24AE45}" destId="{51C5ECFB-33F3-4BF0-9205-C8C502BA0DE3}" srcOrd="1" destOrd="0" presId="urn:microsoft.com/office/officeart/2005/8/layout/vList3#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4ADE574-0383-47FA-AF48-13E5D9CE581A}" type="doc">
      <dgm:prSet loTypeId="urn:microsoft.com/office/officeart/2005/8/layout/vList3#6" loCatId="list" qsTypeId="urn:microsoft.com/office/officeart/2005/8/quickstyle/simple1" qsCatId="simple" csTypeId="urn:microsoft.com/office/officeart/2005/8/colors/accent3_1" csCatId="accent3" phldr="1"/>
      <dgm:spPr/>
      <dgm:t>
        <a:bodyPr/>
        <a:lstStyle/>
        <a:p>
          <a:endParaRPr lang="es-CO"/>
        </a:p>
      </dgm:t>
    </dgm:pt>
    <dgm:pt modelId="{BF25D963-28F3-4CF0-97E4-C70C5A7C864B}">
      <dgm:prSet phldrT="[Texto]"/>
      <dgm:spPr/>
      <dgm:t>
        <a:bodyPr/>
        <a:lstStyle/>
        <a:p>
          <a:pPr algn="just"/>
          <a:r>
            <a:rPr lang="es-CO" dirty="0" smtClean="0">
              <a:latin typeface="Arial Narrow" pitchFamily="34" charset="0"/>
            </a:rPr>
            <a:t>1028 decomisos de fauna con apoyo de la Policía Nacional en los municipios de Dibulla, Maicao, Manaure y Riohacha en 107 Operativos.</a:t>
          </a:r>
        </a:p>
      </dgm:t>
    </dgm:pt>
    <dgm:pt modelId="{A5E3A7C7-0FE3-4BD8-A019-69CC8BA14C97}" type="parTrans" cxnId="{A69989B0-BC78-4554-BF90-36E273DA5CDB}">
      <dgm:prSet/>
      <dgm:spPr/>
      <dgm:t>
        <a:bodyPr/>
        <a:lstStyle/>
        <a:p>
          <a:endParaRPr lang="es-CO"/>
        </a:p>
      </dgm:t>
    </dgm:pt>
    <dgm:pt modelId="{37540A91-A8B9-47E5-B9B7-B0AC441EF92B}" type="sibTrans" cxnId="{A69989B0-BC78-4554-BF90-36E273DA5CDB}">
      <dgm:prSet/>
      <dgm:spPr/>
      <dgm:t>
        <a:bodyPr/>
        <a:lstStyle/>
        <a:p>
          <a:endParaRPr lang="es-CO"/>
        </a:p>
      </dgm:t>
    </dgm:pt>
    <dgm:pt modelId="{7FBEB553-FD8E-468B-86E9-F6BBB4F821BB}">
      <dgm:prSet phldrT="[Texto]"/>
      <dgm:spPr/>
      <dgm:t>
        <a:bodyPr/>
        <a:lstStyle/>
        <a:p>
          <a:pPr algn="just"/>
          <a:r>
            <a:rPr lang="es-CO" dirty="0" smtClean="0">
              <a:solidFill>
                <a:schemeClr val="tx1"/>
              </a:solidFill>
              <a:latin typeface="Arial Narrow" pitchFamily="34" charset="0"/>
            </a:rPr>
            <a:t>30 M</a:t>
          </a:r>
          <a:r>
            <a:rPr lang="es-CO" baseline="30000" dirty="0" smtClean="0">
              <a:solidFill>
                <a:schemeClr val="tx1"/>
              </a:solidFill>
              <a:latin typeface="Arial Narrow" pitchFamily="34" charset="0"/>
            </a:rPr>
            <a:t>3 </a:t>
          </a:r>
          <a:r>
            <a:rPr lang="es-CO" dirty="0" smtClean="0">
              <a:solidFill>
                <a:schemeClr val="tx1"/>
              </a:solidFill>
              <a:latin typeface="Arial Narrow" pitchFamily="34" charset="0"/>
            </a:rPr>
            <a:t> de madera decomisada en los municipios de Maicao, Riohacha, Dibulla.  </a:t>
          </a:r>
          <a:endParaRPr lang="es-CO" dirty="0">
            <a:solidFill>
              <a:schemeClr val="tx1"/>
            </a:solidFill>
            <a:latin typeface="Arial Narrow" pitchFamily="34" charset="0"/>
          </a:endParaRPr>
        </a:p>
      </dgm:t>
    </dgm:pt>
    <dgm:pt modelId="{53A22332-7F96-4F46-B1BB-673386FB3001}" type="parTrans" cxnId="{2823B9B1-DC83-41F3-A87E-9B30CB3E2E1E}">
      <dgm:prSet/>
      <dgm:spPr/>
      <dgm:t>
        <a:bodyPr/>
        <a:lstStyle/>
        <a:p>
          <a:endParaRPr lang="es-CO"/>
        </a:p>
      </dgm:t>
    </dgm:pt>
    <dgm:pt modelId="{EEF38759-84A9-4943-BD1E-191540AC0AB4}" type="sibTrans" cxnId="{2823B9B1-DC83-41F3-A87E-9B30CB3E2E1E}">
      <dgm:prSet/>
      <dgm:spPr/>
      <dgm:t>
        <a:bodyPr/>
        <a:lstStyle/>
        <a:p>
          <a:endParaRPr lang="es-CO"/>
        </a:p>
      </dgm:t>
    </dgm:pt>
    <dgm:pt modelId="{4BEDF044-F897-4B09-B107-925AF6505CD9}">
      <dgm:prSet phldrT="[Texto]"/>
      <dgm:spPr/>
      <dgm:t>
        <a:bodyPr/>
        <a:lstStyle/>
        <a:p>
          <a:pPr algn="just"/>
          <a:r>
            <a:rPr lang="es-CO" dirty="0" smtClean="0">
              <a:solidFill>
                <a:schemeClr val="tx1"/>
              </a:solidFill>
              <a:latin typeface="Arial Narrow" pitchFamily="34" charset="0"/>
            </a:rPr>
            <a:t>Implementación de  programas de conservación de especies Caimanes y Babillas, Tortugas Marinas, Nutria</a:t>
          </a:r>
          <a:endParaRPr lang="es-CO" dirty="0">
            <a:solidFill>
              <a:schemeClr val="tx1"/>
            </a:solidFill>
            <a:latin typeface="Arial Narrow" pitchFamily="34" charset="0"/>
          </a:endParaRPr>
        </a:p>
      </dgm:t>
    </dgm:pt>
    <dgm:pt modelId="{9B63263C-477C-4DAF-B7F7-D5B4BBB47192}" type="parTrans" cxnId="{9DED40E6-9266-4F82-9BA1-1B7009547B5D}">
      <dgm:prSet/>
      <dgm:spPr/>
    </dgm:pt>
    <dgm:pt modelId="{BFBB34E5-B0CA-4A8C-8973-78C37ABE8B16}" type="sibTrans" cxnId="{9DED40E6-9266-4F82-9BA1-1B7009547B5D}">
      <dgm:prSet/>
      <dgm:spPr/>
    </dgm:pt>
    <dgm:pt modelId="{A6E28DFD-48F4-43EF-89B0-FA1A0915F3CB}" type="pres">
      <dgm:prSet presAssocID="{E4ADE574-0383-47FA-AF48-13E5D9CE581A}" presName="linearFlow" presStyleCnt="0">
        <dgm:presLayoutVars>
          <dgm:dir/>
          <dgm:resizeHandles val="exact"/>
        </dgm:presLayoutVars>
      </dgm:prSet>
      <dgm:spPr/>
      <dgm:t>
        <a:bodyPr/>
        <a:lstStyle/>
        <a:p>
          <a:endParaRPr lang="es-CO"/>
        </a:p>
      </dgm:t>
    </dgm:pt>
    <dgm:pt modelId="{948D83C8-B144-4446-907F-155EE0079F61}" type="pres">
      <dgm:prSet presAssocID="{BF25D963-28F3-4CF0-97E4-C70C5A7C864B}" presName="composite" presStyleCnt="0"/>
      <dgm:spPr/>
      <dgm:t>
        <a:bodyPr/>
        <a:lstStyle/>
        <a:p>
          <a:endParaRPr lang="es-CO"/>
        </a:p>
      </dgm:t>
    </dgm:pt>
    <dgm:pt modelId="{C6777377-2967-418F-97CA-2571B09008C0}" type="pres">
      <dgm:prSet presAssocID="{BF25D963-28F3-4CF0-97E4-C70C5A7C864B}" presName="imgShp" presStyleLbl="fgImgPlace1" presStyleIdx="0" presStyleCnt="3"/>
      <dgm:spPr>
        <a:blipFill rotWithShape="1">
          <a:blip xmlns:r="http://schemas.openxmlformats.org/officeDocument/2006/relationships" r:embed="rId1"/>
          <a:stretch>
            <a:fillRect/>
          </a:stretch>
        </a:blipFill>
      </dgm:spPr>
      <dgm:t>
        <a:bodyPr/>
        <a:lstStyle/>
        <a:p>
          <a:endParaRPr lang="es-CO"/>
        </a:p>
      </dgm:t>
    </dgm:pt>
    <dgm:pt modelId="{8E76F6DE-B4FE-41CA-B106-461792EF4302}" type="pres">
      <dgm:prSet presAssocID="{BF25D963-28F3-4CF0-97E4-C70C5A7C864B}" presName="txShp" presStyleLbl="node1" presStyleIdx="0" presStyleCnt="3" custScaleY="140018">
        <dgm:presLayoutVars>
          <dgm:bulletEnabled val="1"/>
        </dgm:presLayoutVars>
      </dgm:prSet>
      <dgm:spPr/>
      <dgm:t>
        <a:bodyPr/>
        <a:lstStyle/>
        <a:p>
          <a:endParaRPr lang="es-CO"/>
        </a:p>
      </dgm:t>
    </dgm:pt>
    <dgm:pt modelId="{EF7684F6-0494-42A2-A862-62ECBA7F37B5}" type="pres">
      <dgm:prSet presAssocID="{37540A91-A8B9-47E5-B9B7-B0AC441EF92B}" presName="spacing" presStyleCnt="0"/>
      <dgm:spPr/>
      <dgm:t>
        <a:bodyPr/>
        <a:lstStyle/>
        <a:p>
          <a:endParaRPr lang="es-CO"/>
        </a:p>
      </dgm:t>
    </dgm:pt>
    <dgm:pt modelId="{0293D176-6DA8-4006-A34E-48595DCFF369}" type="pres">
      <dgm:prSet presAssocID="{7FBEB553-FD8E-468B-86E9-F6BBB4F821BB}" presName="composite" presStyleCnt="0"/>
      <dgm:spPr/>
      <dgm:t>
        <a:bodyPr/>
        <a:lstStyle/>
        <a:p>
          <a:endParaRPr lang="es-CO"/>
        </a:p>
      </dgm:t>
    </dgm:pt>
    <dgm:pt modelId="{D205E7E0-5C00-4E6F-9E9A-9A0192C93A4E}" type="pres">
      <dgm:prSet presAssocID="{7FBEB553-FD8E-468B-86E9-F6BBB4F821BB}" presName="imgShp" presStyleLbl="fgImgPlace1" presStyleIdx="1" presStyleCnt="3"/>
      <dgm:spPr>
        <a:blipFill rotWithShape="1">
          <a:blip xmlns:r="http://schemas.openxmlformats.org/officeDocument/2006/relationships" r:embed="rId2"/>
          <a:stretch>
            <a:fillRect/>
          </a:stretch>
        </a:blipFill>
      </dgm:spPr>
      <dgm:t>
        <a:bodyPr/>
        <a:lstStyle/>
        <a:p>
          <a:endParaRPr lang="es-CO"/>
        </a:p>
      </dgm:t>
    </dgm:pt>
    <dgm:pt modelId="{4E390644-488E-4C0C-8DCC-BE711076E895}" type="pres">
      <dgm:prSet presAssocID="{7FBEB553-FD8E-468B-86E9-F6BBB4F821BB}" presName="txShp" presStyleLbl="node1" presStyleIdx="1" presStyleCnt="3">
        <dgm:presLayoutVars>
          <dgm:bulletEnabled val="1"/>
        </dgm:presLayoutVars>
      </dgm:prSet>
      <dgm:spPr/>
      <dgm:t>
        <a:bodyPr/>
        <a:lstStyle/>
        <a:p>
          <a:endParaRPr lang="es-CO"/>
        </a:p>
      </dgm:t>
    </dgm:pt>
    <dgm:pt modelId="{BF0D28CB-1DBD-44D2-B90C-929B3F990B2E}" type="pres">
      <dgm:prSet presAssocID="{EEF38759-84A9-4943-BD1E-191540AC0AB4}" presName="spacing" presStyleCnt="0"/>
      <dgm:spPr/>
    </dgm:pt>
    <dgm:pt modelId="{F7A7DC80-632C-4D48-91B6-FBADADC7BB6B}" type="pres">
      <dgm:prSet presAssocID="{4BEDF044-F897-4B09-B107-925AF6505CD9}" presName="composite" presStyleCnt="0"/>
      <dgm:spPr/>
    </dgm:pt>
    <dgm:pt modelId="{9B618A19-61B0-40C6-A1F7-AC631A9A4AE1}" type="pres">
      <dgm:prSet presAssocID="{4BEDF044-F897-4B09-B107-925AF6505CD9}" presName="imgShp" presStyleLbl="fgImgPlace1" presStyleIdx="2" presStyleCnt="3"/>
      <dgm:spPr>
        <a:blipFill rotWithShape="1">
          <a:blip xmlns:r="http://schemas.openxmlformats.org/officeDocument/2006/relationships" r:embed="rId3"/>
          <a:stretch>
            <a:fillRect/>
          </a:stretch>
        </a:blipFill>
      </dgm:spPr>
      <dgm:t>
        <a:bodyPr/>
        <a:lstStyle/>
        <a:p>
          <a:endParaRPr lang="es-CO"/>
        </a:p>
      </dgm:t>
    </dgm:pt>
    <dgm:pt modelId="{D69FAD66-3230-4809-88BD-27C68276D2C5}" type="pres">
      <dgm:prSet presAssocID="{4BEDF044-F897-4B09-B107-925AF6505CD9}" presName="txShp" presStyleLbl="node1" presStyleIdx="2" presStyleCnt="3">
        <dgm:presLayoutVars>
          <dgm:bulletEnabled val="1"/>
        </dgm:presLayoutVars>
      </dgm:prSet>
      <dgm:spPr/>
      <dgm:t>
        <a:bodyPr/>
        <a:lstStyle/>
        <a:p>
          <a:endParaRPr lang="es-CO"/>
        </a:p>
      </dgm:t>
    </dgm:pt>
  </dgm:ptLst>
  <dgm:cxnLst>
    <dgm:cxn modelId="{662EC6B1-81E0-47F1-B013-BB4BED14AC6E}" type="presOf" srcId="{4BEDF044-F897-4B09-B107-925AF6505CD9}" destId="{D69FAD66-3230-4809-88BD-27C68276D2C5}" srcOrd="0" destOrd="0" presId="urn:microsoft.com/office/officeart/2005/8/layout/vList3#6"/>
    <dgm:cxn modelId="{A69989B0-BC78-4554-BF90-36E273DA5CDB}" srcId="{E4ADE574-0383-47FA-AF48-13E5D9CE581A}" destId="{BF25D963-28F3-4CF0-97E4-C70C5A7C864B}" srcOrd="0" destOrd="0" parTransId="{A5E3A7C7-0FE3-4BD8-A019-69CC8BA14C97}" sibTransId="{37540A91-A8B9-47E5-B9B7-B0AC441EF92B}"/>
    <dgm:cxn modelId="{9DED40E6-9266-4F82-9BA1-1B7009547B5D}" srcId="{E4ADE574-0383-47FA-AF48-13E5D9CE581A}" destId="{4BEDF044-F897-4B09-B107-925AF6505CD9}" srcOrd="2" destOrd="0" parTransId="{9B63263C-477C-4DAF-B7F7-D5B4BBB47192}" sibTransId="{BFBB34E5-B0CA-4A8C-8973-78C37ABE8B16}"/>
    <dgm:cxn modelId="{2823B9B1-DC83-41F3-A87E-9B30CB3E2E1E}" srcId="{E4ADE574-0383-47FA-AF48-13E5D9CE581A}" destId="{7FBEB553-FD8E-468B-86E9-F6BBB4F821BB}" srcOrd="1" destOrd="0" parTransId="{53A22332-7F96-4F46-B1BB-673386FB3001}" sibTransId="{EEF38759-84A9-4943-BD1E-191540AC0AB4}"/>
    <dgm:cxn modelId="{7584AB63-4348-40E9-9E0E-326F36BBBE64}" type="presOf" srcId="{E4ADE574-0383-47FA-AF48-13E5D9CE581A}" destId="{A6E28DFD-48F4-43EF-89B0-FA1A0915F3CB}" srcOrd="0" destOrd="0" presId="urn:microsoft.com/office/officeart/2005/8/layout/vList3#6"/>
    <dgm:cxn modelId="{5CFDC6CC-2A1C-4389-8925-E6E5F9C63F24}" type="presOf" srcId="{BF25D963-28F3-4CF0-97E4-C70C5A7C864B}" destId="{8E76F6DE-B4FE-41CA-B106-461792EF4302}" srcOrd="0" destOrd="0" presId="urn:microsoft.com/office/officeart/2005/8/layout/vList3#6"/>
    <dgm:cxn modelId="{47D473F3-0624-49D1-ADF8-65115A2DFC87}" type="presOf" srcId="{7FBEB553-FD8E-468B-86E9-F6BBB4F821BB}" destId="{4E390644-488E-4C0C-8DCC-BE711076E895}" srcOrd="0" destOrd="0" presId="urn:microsoft.com/office/officeart/2005/8/layout/vList3#6"/>
    <dgm:cxn modelId="{3B750E96-3FC0-4671-9C3B-FEA5D3722477}" type="presParOf" srcId="{A6E28DFD-48F4-43EF-89B0-FA1A0915F3CB}" destId="{948D83C8-B144-4446-907F-155EE0079F61}" srcOrd="0" destOrd="0" presId="urn:microsoft.com/office/officeart/2005/8/layout/vList3#6"/>
    <dgm:cxn modelId="{A86CE53A-F1A6-4F31-A2B4-D3277983C27F}" type="presParOf" srcId="{948D83C8-B144-4446-907F-155EE0079F61}" destId="{C6777377-2967-418F-97CA-2571B09008C0}" srcOrd="0" destOrd="0" presId="urn:microsoft.com/office/officeart/2005/8/layout/vList3#6"/>
    <dgm:cxn modelId="{BA37F523-E8BF-4C91-85FC-BA05FCAC8B49}" type="presParOf" srcId="{948D83C8-B144-4446-907F-155EE0079F61}" destId="{8E76F6DE-B4FE-41CA-B106-461792EF4302}" srcOrd="1" destOrd="0" presId="urn:microsoft.com/office/officeart/2005/8/layout/vList3#6"/>
    <dgm:cxn modelId="{9639BEEF-4F0E-45E8-AF22-1FF27A06E504}" type="presParOf" srcId="{A6E28DFD-48F4-43EF-89B0-FA1A0915F3CB}" destId="{EF7684F6-0494-42A2-A862-62ECBA7F37B5}" srcOrd="1" destOrd="0" presId="urn:microsoft.com/office/officeart/2005/8/layout/vList3#6"/>
    <dgm:cxn modelId="{D8EE8580-9080-40D2-9985-76600C1DE69E}" type="presParOf" srcId="{A6E28DFD-48F4-43EF-89B0-FA1A0915F3CB}" destId="{0293D176-6DA8-4006-A34E-48595DCFF369}" srcOrd="2" destOrd="0" presId="urn:microsoft.com/office/officeart/2005/8/layout/vList3#6"/>
    <dgm:cxn modelId="{9D5495E3-FA3D-49C6-9263-4916F4114FF1}" type="presParOf" srcId="{0293D176-6DA8-4006-A34E-48595DCFF369}" destId="{D205E7E0-5C00-4E6F-9E9A-9A0192C93A4E}" srcOrd="0" destOrd="0" presId="urn:microsoft.com/office/officeart/2005/8/layout/vList3#6"/>
    <dgm:cxn modelId="{8EEA18CA-2EF4-4DA5-8096-ED0674D73025}" type="presParOf" srcId="{0293D176-6DA8-4006-A34E-48595DCFF369}" destId="{4E390644-488E-4C0C-8DCC-BE711076E895}" srcOrd="1" destOrd="0" presId="urn:microsoft.com/office/officeart/2005/8/layout/vList3#6"/>
    <dgm:cxn modelId="{206A4C7E-426D-4F48-AF6F-171BF7995DA9}" type="presParOf" srcId="{A6E28DFD-48F4-43EF-89B0-FA1A0915F3CB}" destId="{BF0D28CB-1DBD-44D2-B90C-929B3F990B2E}" srcOrd="3" destOrd="0" presId="urn:microsoft.com/office/officeart/2005/8/layout/vList3#6"/>
    <dgm:cxn modelId="{9C7A3914-D7B2-4794-BC40-CAB283271622}" type="presParOf" srcId="{A6E28DFD-48F4-43EF-89B0-FA1A0915F3CB}" destId="{F7A7DC80-632C-4D48-91B6-FBADADC7BB6B}" srcOrd="4" destOrd="0" presId="urn:microsoft.com/office/officeart/2005/8/layout/vList3#6"/>
    <dgm:cxn modelId="{8D65B485-2AAB-4788-9A96-0017053A2EDC}" type="presParOf" srcId="{F7A7DC80-632C-4D48-91B6-FBADADC7BB6B}" destId="{9B618A19-61B0-40C6-A1F7-AC631A9A4AE1}" srcOrd="0" destOrd="0" presId="urn:microsoft.com/office/officeart/2005/8/layout/vList3#6"/>
    <dgm:cxn modelId="{5DDF00E4-56C1-490A-9E42-24AD4F6D9F55}" type="presParOf" srcId="{F7A7DC80-632C-4D48-91B6-FBADADC7BB6B}" destId="{D69FAD66-3230-4809-88BD-27C68276D2C5}" srcOrd="1" destOrd="0" presId="urn:microsoft.com/office/officeart/2005/8/layout/vList3#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B6339F7-C74E-4B5F-9EBD-3298F8BD7A09}" type="doc">
      <dgm:prSet loTypeId="urn:microsoft.com/office/officeart/2005/8/layout/vList4#4" loCatId="list" qsTypeId="urn:microsoft.com/office/officeart/2005/8/quickstyle/simple1" qsCatId="simple" csTypeId="urn:microsoft.com/office/officeart/2005/8/colors/accent6_2" csCatId="accent6" phldr="1"/>
      <dgm:spPr/>
      <dgm:t>
        <a:bodyPr/>
        <a:lstStyle/>
        <a:p>
          <a:endParaRPr lang="es-CO"/>
        </a:p>
      </dgm:t>
    </dgm:pt>
    <dgm:pt modelId="{0432F1A8-A176-4E43-A89F-D511D89CA30B}">
      <dgm:prSet phldrT="[Texto]" custT="1"/>
      <dgm:spPr/>
      <dgm:t>
        <a:bodyPr/>
        <a:lstStyle/>
        <a:p>
          <a:pPr algn="ctr">
            <a:lnSpc>
              <a:spcPct val="100000"/>
            </a:lnSpc>
          </a:pPr>
          <a:r>
            <a:rPr lang="es-CO" sz="1800" b="1" i="1" dirty="0" smtClean="0"/>
            <a:t>PROGRAMA 4. GESTION AMBIENTAL SECTORIAL Y URBANA </a:t>
          </a:r>
        </a:p>
        <a:p>
          <a:pPr algn="ctr">
            <a:lnSpc>
              <a:spcPct val="100000"/>
            </a:lnSpc>
          </a:pPr>
          <a:r>
            <a:rPr lang="es-CO" sz="1800" b="1" i="1" dirty="0" smtClean="0"/>
            <a:t>GESTION AMBIENTAL SECTORIAL </a:t>
          </a:r>
          <a:endParaRPr lang="es-CO" sz="1800" dirty="0"/>
        </a:p>
      </dgm:t>
    </dgm:pt>
    <dgm:pt modelId="{F64134E1-7EA8-487D-AC50-768028D2BAB8}" type="parTrans" cxnId="{43EA5C84-E0EF-445B-8520-CC5ADB9D99BB}">
      <dgm:prSet/>
      <dgm:spPr/>
      <dgm:t>
        <a:bodyPr/>
        <a:lstStyle/>
        <a:p>
          <a:endParaRPr lang="es-CO"/>
        </a:p>
      </dgm:t>
    </dgm:pt>
    <dgm:pt modelId="{922C2F0A-A0BB-4461-ACA4-D33F1B4ECC49}" type="sibTrans" cxnId="{43EA5C84-E0EF-445B-8520-CC5ADB9D99BB}">
      <dgm:prSet/>
      <dgm:spPr/>
      <dgm:t>
        <a:bodyPr/>
        <a:lstStyle/>
        <a:p>
          <a:endParaRPr lang="es-CO"/>
        </a:p>
      </dgm:t>
    </dgm:pt>
    <dgm:pt modelId="{95707F9C-7B50-48FB-B1F0-4D8377DDD2AE}" type="pres">
      <dgm:prSet presAssocID="{FB6339F7-C74E-4B5F-9EBD-3298F8BD7A09}" presName="linear" presStyleCnt="0">
        <dgm:presLayoutVars>
          <dgm:dir/>
          <dgm:resizeHandles val="exact"/>
        </dgm:presLayoutVars>
      </dgm:prSet>
      <dgm:spPr/>
      <dgm:t>
        <a:bodyPr/>
        <a:lstStyle/>
        <a:p>
          <a:endParaRPr lang="es-CO"/>
        </a:p>
      </dgm:t>
    </dgm:pt>
    <dgm:pt modelId="{36BEEAAF-B3CC-4947-8A70-88D78B43EFE8}" type="pres">
      <dgm:prSet presAssocID="{0432F1A8-A176-4E43-A89F-D511D89CA30B}" presName="comp" presStyleCnt="0"/>
      <dgm:spPr/>
    </dgm:pt>
    <dgm:pt modelId="{B2C65EB2-822B-4240-A7D2-74B5C8B99FA7}" type="pres">
      <dgm:prSet presAssocID="{0432F1A8-A176-4E43-A89F-D511D89CA30B}" presName="box" presStyleLbl="node1" presStyleIdx="0" presStyleCnt="1" custLinFactNeighborY="38462"/>
      <dgm:spPr/>
      <dgm:t>
        <a:bodyPr/>
        <a:lstStyle/>
        <a:p>
          <a:endParaRPr lang="es-CO"/>
        </a:p>
      </dgm:t>
    </dgm:pt>
    <dgm:pt modelId="{00B41F1F-8201-41BB-8D56-09B97D5893FE}" type="pres">
      <dgm:prSet presAssocID="{0432F1A8-A176-4E43-A89F-D511D89CA30B}" presName="img" presStyleLbl="fgImgPlace1" presStyleIdx="0" presStyleCnt="1"/>
      <dgm:spPr>
        <a:blipFill rotWithShape="0">
          <a:blip xmlns:r="http://schemas.openxmlformats.org/officeDocument/2006/relationships" r:embed="rId1"/>
          <a:stretch>
            <a:fillRect/>
          </a:stretch>
        </a:blipFill>
      </dgm:spPr>
      <dgm:t>
        <a:bodyPr/>
        <a:lstStyle/>
        <a:p>
          <a:endParaRPr lang="es-CO"/>
        </a:p>
      </dgm:t>
    </dgm:pt>
    <dgm:pt modelId="{BA75DF86-4F62-48E6-B886-221F5CC0E7E6}" type="pres">
      <dgm:prSet presAssocID="{0432F1A8-A176-4E43-A89F-D511D89CA30B}" presName="text" presStyleLbl="node1" presStyleIdx="0" presStyleCnt="1">
        <dgm:presLayoutVars>
          <dgm:bulletEnabled val="1"/>
        </dgm:presLayoutVars>
      </dgm:prSet>
      <dgm:spPr/>
      <dgm:t>
        <a:bodyPr/>
        <a:lstStyle/>
        <a:p>
          <a:endParaRPr lang="es-CO"/>
        </a:p>
      </dgm:t>
    </dgm:pt>
  </dgm:ptLst>
  <dgm:cxnLst>
    <dgm:cxn modelId="{3E029170-A0D6-4FDC-9025-B8DE9E04754D}" type="presOf" srcId="{0432F1A8-A176-4E43-A89F-D511D89CA30B}" destId="{BA75DF86-4F62-48E6-B886-221F5CC0E7E6}" srcOrd="1" destOrd="0" presId="urn:microsoft.com/office/officeart/2005/8/layout/vList4#4"/>
    <dgm:cxn modelId="{EB6CAD7F-5C06-4523-9A2A-1C67D1F9A54A}" type="presOf" srcId="{0432F1A8-A176-4E43-A89F-D511D89CA30B}" destId="{B2C65EB2-822B-4240-A7D2-74B5C8B99FA7}" srcOrd="0" destOrd="0" presId="urn:microsoft.com/office/officeart/2005/8/layout/vList4#4"/>
    <dgm:cxn modelId="{1BA4791B-6BBB-4BDB-9BA7-2F60094F41BF}" type="presOf" srcId="{FB6339F7-C74E-4B5F-9EBD-3298F8BD7A09}" destId="{95707F9C-7B50-48FB-B1F0-4D8377DDD2AE}" srcOrd="0" destOrd="0" presId="urn:microsoft.com/office/officeart/2005/8/layout/vList4#4"/>
    <dgm:cxn modelId="{43EA5C84-E0EF-445B-8520-CC5ADB9D99BB}" srcId="{FB6339F7-C74E-4B5F-9EBD-3298F8BD7A09}" destId="{0432F1A8-A176-4E43-A89F-D511D89CA30B}" srcOrd="0" destOrd="0" parTransId="{F64134E1-7EA8-487D-AC50-768028D2BAB8}" sibTransId="{922C2F0A-A0BB-4461-ACA4-D33F1B4ECC49}"/>
    <dgm:cxn modelId="{35F3D749-B923-40E5-A966-9E57DFE88204}" type="presParOf" srcId="{95707F9C-7B50-48FB-B1F0-4D8377DDD2AE}" destId="{36BEEAAF-B3CC-4947-8A70-88D78B43EFE8}" srcOrd="0" destOrd="0" presId="urn:microsoft.com/office/officeart/2005/8/layout/vList4#4"/>
    <dgm:cxn modelId="{4D7E8FF0-7251-4398-B5C8-4D1DA32B1977}" type="presParOf" srcId="{36BEEAAF-B3CC-4947-8A70-88D78B43EFE8}" destId="{B2C65EB2-822B-4240-A7D2-74B5C8B99FA7}" srcOrd="0" destOrd="0" presId="urn:microsoft.com/office/officeart/2005/8/layout/vList4#4"/>
    <dgm:cxn modelId="{0AC05427-4A9B-4A42-A34F-64524FE107BF}" type="presParOf" srcId="{36BEEAAF-B3CC-4947-8A70-88D78B43EFE8}" destId="{00B41F1F-8201-41BB-8D56-09B97D5893FE}" srcOrd="1" destOrd="0" presId="urn:microsoft.com/office/officeart/2005/8/layout/vList4#4"/>
    <dgm:cxn modelId="{5BE902A9-7B5B-41ED-80FC-4122A311176F}" type="presParOf" srcId="{36BEEAAF-B3CC-4947-8A70-88D78B43EFE8}" destId="{BA75DF86-4F62-48E6-B886-221F5CC0E7E6}" srcOrd="2" destOrd="0" presId="urn:microsoft.com/office/officeart/2005/8/layout/vList4#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FB576B9-0820-48A8-95D8-BEFD4E359508}"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s-CO"/>
        </a:p>
      </dgm:t>
    </dgm:pt>
    <dgm:pt modelId="{1AC44F1E-091F-4134-A6C1-29BEBCB89079}">
      <dgm:prSet phldrT="[Texto]" custT="1"/>
      <dgm:spPr/>
      <dgm:t>
        <a:bodyPr/>
        <a:lstStyle/>
        <a:p>
          <a:pPr algn="just"/>
          <a:r>
            <a:rPr lang="es-CO" sz="2000" dirty="0" smtClean="0">
              <a:latin typeface="Arial" panose="020B0604020202020204" pitchFamily="34" charset="0"/>
              <a:cs typeface="Arial" panose="020B0604020202020204" pitchFamily="34" charset="0"/>
            </a:rPr>
            <a:t>Acompañamiento al municipio de Dibulla en jornadas de recuperación de zonas verdes en el corregimiento de Las Flores, con la siembra de 300 árboles en espacios públicos.</a:t>
          </a:r>
          <a:endParaRPr lang="es-CO" sz="2000" dirty="0">
            <a:latin typeface="Arial" panose="020B0604020202020204" pitchFamily="34" charset="0"/>
            <a:cs typeface="Arial" panose="020B0604020202020204" pitchFamily="34" charset="0"/>
          </a:endParaRPr>
        </a:p>
      </dgm:t>
    </dgm:pt>
    <dgm:pt modelId="{047CB15F-F678-4129-A755-484F60E30E89}" type="parTrans" cxnId="{741207BB-1CC8-489E-80E7-A4CFA12754AB}">
      <dgm:prSet/>
      <dgm:spPr/>
      <dgm:t>
        <a:bodyPr/>
        <a:lstStyle/>
        <a:p>
          <a:endParaRPr lang="es-CO"/>
        </a:p>
      </dgm:t>
    </dgm:pt>
    <dgm:pt modelId="{91B98A26-42F3-46C7-849A-12EEE13EA46A}" type="sibTrans" cxnId="{741207BB-1CC8-489E-80E7-A4CFA12754AB}">
      <dgm:prSet/>
      <dgm:spPr/>
      <dgm:t>
        <a:bodyPr/>
        <a:lstStyle/>
        <a:p>
          <a:endParaRPr lang="es-CO"/>
        </a:p>
      </dgm:t>
    </dgm:pt>
    <dgm:pt modelId="{EFC392A3-B39E-4AA4-9206-43CA8D832D0B}">
      <dgm:prSet phldrT="[Texto]" custT="1"/>
      <dgm:spPr/>
      <dgm:t>
        <a:bodyPr/>
        <a:lstStyle/>
        <a:p>
          <a:pPr algn="just"/>
          <a:r>
            <a:rPr lang="es-CO" sz="2000" dirty="0" smtClean="0">
              <a:latin typeface="Arial" panose="020B0604020202020204" pitchFamily="34" charset="0"/>
              <a:cs typeface="Arial" panose="020B0604020202020204" pitchFamily="34" charset="0"/>
            </a:rPr>
            <a:t>Otorgamiento de la Licencia Ambiental para la construcción del Relleno Sanitario del municipio de Riohacha. </a:t>
          </a:r>
          <a:endParaRPr lang="es-CO" sz="2000" dirty="0">
            <a:latin typeface="Arial" panose="020B0604020202020204" pitchFamily="34" charset="0"/>
            <a:cs typeface="Arial" panose="020B0604020202020204" pitchFamily="34" charset="0"/>
          </a:endParaRPr>
        </a:p>
      </dgm:t>
    </dgm:pt>
    <dgm:pt modelId="{4D0BC4D1-14A7-4867-8B6F-3FAC3DCEF739}" type="parTrans" cxnId="{0F073DBC-E7CC-41F4-A48B-D1525C383163}">
      <dgm:prSet/>
      <dgm:spPr/>
      <dgm:t>
        <a:bodyPr/>
        <a:lstStyle/>
        <a:p>
          <a:endParaRPr lang="es-CO"/>
        </a:p>
      </dgm:t>
    </dgm:pt>
    <dgm:pt modelId="{54A3A209-7E82-4222-B82A-6E7A5FB7F4C4}" type="sibTrans" cxnId="{0F073DBC-E7CC-41F4-A48B-D1525C383163}">
      <dgm:prSet/>
      <dgm:spPr/>
      <dgm:t>
        <a:bodyPr/>
        <a:lstStyle/>
        <a:p>
          <a:endParaRPr lang="es-CO"/>
        </a:p>
      </dgm:t>
    </dgm:pt>
    <dgm:pt modelId="{5788C67D-D7C1-4D53-8232-B7C27D856195}" type="pres">
      <dgm:prSet presAssocID="{9FB576B9-0820-48A8-95D8-BEFD4E359508}" presName="linear" presStyleCnt="0">
        <dgm:presLayoutVars>
          <dgm:dir/>
          <dgm:animLvl val="lvl"/>
          <dgm:resizeHandles val="exact"/>
        </dgm:presLayoutVars>
      </dgm:prSet>
      <dgm:spPr/>
      <dgm:t>
        <a:bodyPr/>
        <a:lstStyle/>
        <a:p>
          <a:endParaRPr lang="es-CO"/>
        </a:p>
      </dgm:t>
    </dgm:pt>
    <dgm:pt modelId="{AFB7B6C9-FFF8-4E5D-B35D-3141CD2DF9E6}" type="pres">
      <dgm:prSet presAssocID="{1AC44F1E-091F-4134-A6C1-29BEBCB89079}" presName="parentLin" presStyleCnt="0"/>
      <dgm:spPr/>
      <dgm:t>
        <a:bodyPr/>
        <a:lstStyle/>
        <a:p>
          <a:endParaRPr lang="es-CO"/>
        </a:p>
      </dgm:t>
    </dgm:pt>
    <dgm:pt modelId="{7FE74E55-61E6-4FAB-8586-59002F169C2F}" type="pres">
      <dgm:prSet presAssocID="{1AC44F1E-091F-4134-A6C1-29BEBCB89079}" presName="parentLeftMargin" presStyleLbl="node1" presStyleIdx="0" presStyleCnt="2"/>
      <dgm:spPr/>
      <dgm:t>
        <a:bodyPr/>
        <a:lstStyle/>
        <a:p>
          <a:endParaRPr lang="es-CO"/>
        </a:p>
      </dgm:t>
    </dgm:pt>
    <dgm:pt modelId="{3B5E46B8-08A0-474B-A3C9-777FDC8BC8A5}" type="pres">
      <dgm:prSet presAssocID="{1AC44F1E-091F-4134-A6C1-29BEBCB89079}" presName="parentText" presStyleLbl="node1" presStyleIdx="0" presStyleCnt="2" custScaleX="125810">
        <dgm:presLayoutVars>
          <dgm:chMax val="0"/>
          <dgm:bulletEnabled val="1"/>
        </dgm:presLayoutVars>
      </dgm:prSet>
      <dgm:spPr/>
      <dgm:t>
        <a:bodyPr/>
        <a:lstStyle/>
        <a:p>
          <a:endParaRPr lang="es-CO"/>
        </a:p>
      </dgm:t>
    </dgm:pt>
    <dgm:pt modelId="{5EFEF6F2-BB1C-41BD-86B3-18996FFEAAFF}" type="pres">
      <dgm:prSet presAssocID="{1AC44F1E-091F-4134-A6C1-29BEBCB89079}" presName="negativeSpace" presStyleCnt="0"/>
      <dgm:spPr/>
      <dgm:t>
        <a:bodyPr/>
        <a:lstStyle/>
        <a:p>
          <a:endParaRPr lang="es-CO"/>
        </a:p>
      </dgm:t>
    </dgm:pt>
    <dgm:pt modelId="{AE3C26A5-13BC-4343-A303-2982BE40D56D}" type="pres">
      <dgm:prSet presAssocID="{1AC44F1E-091F-4134-A6C1-29BEBCB89079}" presName="childText" presStyleLbl="conFgAcc1" presStyleIdx="0" presStyleCnt="2">
        <dgm:presLayoutVars>
          <dgm:bulletEnabled val="1"/>
        </dgm:presLayoutVars>
      </dgm:prSet>
      <dgm:spPr/>
      <dgm:t>
        <a:bodyPr/>
        <a:lstStyle/>
        <a:p>
          <a:endParaRPr lang="es-CO"/>
        </a:p>
      </dgm:t>
    </dgm:pt>
    <dgm:pt modelId="{424BEB4E-BBC5-4722-8F79-6E6356A3E74D}" type="pres">
      <dgm:prSet presAssocID="{91B98A26-42F3-46C7-849A-12EEE13EA46A}" presName="spaceBetweenRectangles" presStyleCnt="0"/>
      <dgm:spPr/>
      <dgm:t>
        <a:bodyPr/>
        <a:lstStyle/>
        <a:p>
          <a:endParaRPr lang="es-CO"/>
        </a:p>
      </dgm:t>
    </dgm:pt>
    <dgm:pt modelId="{ECB31B5A-00E2-4E06-903B-0361CBA3F273}" type="pres">
      <dgm:prSet presAssocID="{EFC392A3-B39E-4AA4-9206-43CA8D832D0B}" presName="parentLin" presStyleCnt="0"/>
      <dgm:spPr/>
      <dgm:t>
        <a:bodyPr/>
        <a:lstStyle/>
        <a:p>
          <a:endParaRPr lang="es-CO"/>
        </a:p>
      </dgm:t>
    </dgm:pt>
    <dgm:pt modelId="{1302EFFA-E58C-4FD2-9359-4679CE2E7167}" type="pres">
      <dgm:prSet presAssocID="{EFC392A3-B39E-4AA4-9206-43CA8D832D0B}" presName="parentLeftMargin" presStyleLbl="node1" presStyleIdx="0" presStyleCnt="2"/>
      <dgm:spPr/>
      <dgm:t>
        <a:bodyPr/>
        <a:lstStyle/>
        <a:p>
          <a:endParaRPr lang="es-CO"/>
        </a:p>
      </dgm:t>
    </dgm:pt>
    <dgm:pt modelId="{C90CF420-38FE-452B-9EA6-9B552B67B319}" type="pres">
      <dgm:prSet presAssocID="{EFC392A3-B39E-4AA4-9206-43CA8D832D0B}" presName="parentText" presStyleLbl="node1" presStyleIdx="1" presStyleCnt="2" custScaleX="124010">
        <dgm:presLayoutVars>
          <dgm:chMax val="0"/>
          <dgm:bulletEnabled val="1"/>
        </dgm:presLayoutVars>
      </dgm:prSet>
      <dgm:spPr/>
      <dgm:t>
        <a:bodyPr/>
        <a:lstStyle/>
        <a:p>
          <a:endParaRPr lang="es-CO"/>
        </a:p>
      </dgm:t>
    </dgm:pt>
    <dgm:pt modelId="{5BD8124F-258C-4D89-A8B4-F415E6960E8B}" type="pres">
      <dgm:prSet presAssocID="{EFC392A3-B39E-4AA4-9206-43CA8D832D0B}" presName="negativeSpace" presStyleCnt="0"/>
      <dgm:spPr/>
      <dgm:t>
        <a:bodyPr/>
        <a:lstStyle/>
        <a:p>
          <a:endParaRPr lang="es-CO"/>
        </a:p>
      </dgm:t>
    </dgm:pt>
    <dgm:pt modelId="{3E7AFF83-2D80-49E1-85B4-2C63E2A77C34}" type="pres">
      <dgm:prSet presAssocID="{EFC392A3-B39E-4AA4-9206-43CA8D832D0B}" presName="childText" presStyleLbl="conFgAcc1" presStyleIdx="1" presStyleCnt="2">
        <dgm:presLayoutVars>
          <dgm:bulletEnabled val="1"/>
        </dgm:presLayoutVars>
      </dgm:prSet>
      <dgm:spPr/>
      <dgm:t>
        <a:bodyPr/>
        <a:lstStyle/>
        <a:p>
          <a:endParaRPr lang="es-CO"/>
        </a:p>
      </dgm:t>
    </dgm:pt>
  </dgm:ptLst>
  <dgm:cxnLst>
    <dgm:cxn modelId="{08F6678A-673D-4833-BA44-B766726B90C4}" type="presOf" srcId="{1AC44F1E-091F-4134-A6C1-29BEBCB89079}" destId="{7FE74E55-61E6-4FAB-8586-59002F169C2F}" srcOrd="0" destOrd="0" presId="urn:microsoft.com/office/officeart/2005/8/layout/list1"/>
    <dgm:cxn modelId="{212BBB04-5A83-4CBF-942E-58F4187C5F2E}" type="presOf" srcId="{EFC392A3-B39E-4AA4-9206-43CA8D832D0B}" destId="{C90CF420-38FE-452B-9EA6-9B552B67B319}" srcOrd="1" destOrd="0" presId="urn:microsoft.com/office/officeart/2005/8/layout/list1"/>
    <dgm:cxn modelId="{27E6D901-45B3-43A0-949C-2873FA2CB91C}" type="presOf" srcId="{9FB576B9-0820-48A8-95D8-BEFD4E359508}" destId="{5788C67D-D7C1-4D53-8232-B7C27D856195}" srcOrd="0" destOrd="0" presId="urn:microsoft.com/office/officeart/2005/8/layout/list1"/>
    <dgm:cxn modelId="{741207BB-1CC8-489E-80E7-A4CFA12754AB}" srcId="{9FB576B9-0820-48A8-95D8-BEFD4E359508}" destId="{1AC44F1E-091F-4134-A6C1-29BEBCB89079}" srcOrd="0" destOrd="0" parTransId="{047CB15F-F678-4129-A755-484F60E30E89}" sibTransId="{91B98A26-42F3-46C7-849A-12EEE13EA46A}"/>
    <dgm:cxn modelId="{0F073DBC-E7CC-41F4-A48B-D1525C383163}" srcId="{9FB576B9-0820-48A8-95D8-BEFD4E359508}" destId="{EFC392A3-B39E-4AA4-9206-43CA8D832D0B}" srcOrd="1" destOrd="0" parTransId="{4D0BC4D1-14A7-4867-8B6F-3FAC3DCEF739}" sibTransId="{54A3A209-7E82-4222-B82A-6E7A5FB7F4C4}"/>
    <dgm:cxn modelId="{40EEAA5F-2AE8-4E3C-8FE6-1FD0CA7F4132}" type="presOf" srcId="{EFC392A3-B39E-4AA4-9206-43CA8D832D0B}" destId="{1302EFFA-E58C-4FD2-9359-4679CE2E7167}" srcOrd="0" destOrd="0" presId="urn:microsoft.com/office/officeart/2005/8/layout/list1"/>
    <dgm:cxn modelId="{8C4D385F-CE3A-40F9-B6BC-72A0B6ABDD40}" type="presOf" srcId="{1AC44F1E-091F-4134-A6C1-29BEBCB89079}" destId="{3B5E46B8-08A0-474B-A3C9-777FDC8BC8A5}" srcOrd="1" destOrd="0" presId="urn:microsoft.com/office/officeart/2005/8/layout/list1"/>
    <dgm:cxn modelId="{E0875C1D-A25E-41C1-B192-6299FDE13AF3}" type="presParOf" srcId="{5788C67D-D7C1-4D53-8232-B7C27D856195}" destId="{AFB7B6C9-FFF8-4E5D-B35D-3141CD2DF9E6}" srcOrd="0" destOrd="0" presId="urn:microsoft.com/office/officeart/2005/8/layout/list1"/>
    <dgm:cxn modelId="{C10A5D7C-5609-4857-A5D1-47557FAD06C9}" type="presParOf" srcId="{AFB7B6C9-FFF8-4E5D-B35D-3141CD2DF9E6}" destId="{7FE74E55-61E6-4FAB-8586-59002F169C2F}" srcOrd="0" destOrd="0" presId="urn:microsoft.com/office/officeart/2005/8/layout/list1"/>
    <dgm:cxn modelId="{36A3490F-E265-40B1-A6C3-950AB226C540}" type="presParOf" srcId="{AFB7B6C9-FFF8-4E5D-B35D-3141CD2DF9E6}" destId="{3B5E46B8-08A0-474B-A3C9-777FDC8BC8A5}" srcOrd="1" destOrd="0" presId="urn:microsoft.com/office/officeart/2005/8/layout/list1"/>
    <dgm:cxn modelId="{569A2BD0-1D3C-4806-9AB0-617D550FE804}" type="presParOf" srcId="{5788C67D-D7C1-4D53-8232-B7C27D856195}" destId="{5EFEF6F2-BB1C-41BD-86B3-18996FFEAAFF}" srcOrd="1" destOrd="0" presId="urn:microsoft.com/office/officeart/2005/8/layout/list1"/>
    <dgm:cxn modelId="{839DAE91-1FF6-42F3-93C1-F8406093F4C4}" type="presParOf" srcId="{5788C67D-D7C1-4D53-8232-B7C27D856195}" destId="{AE3C26A5-13BC-4343-A303-2982BE40D56D}" srcOrd="2" destOrd="0" presId="urn:microsoft.com/office/officeart/2005/8/layout/list1"/>
    <dgm:cxn modelId="{5255DA7A-CF7E-4B34-8EC9-85E852A48B8D}" type="presParOf" srcId="{5788C67D-D7C1-4D53-8232-B7C27D856195}" destId="{424BEB4E-BBC5-4722-8F79-6E6356A3E74D}" srcOrd="3" destOrd="0" presId="urn:microsoft.com/office/officeart/2005/8/layout/list1"/>
    <dgm:cxn modelId="{6A78E6A0-9119-4644-ADE0-0077F40AE408}" type="presParOf" srcId="{5788C67D-D7C1-4D53-8232-B7C27D856195}" destId="{ECB31B5A-00E2-4E06-903B-0361CBA3F273}" srcOrd="4" destOrd="0" presId="urn:microsoft.com/office/officeart/2005/8/layout/list1"/>
    <dgm:cxn modelId="{37E0B9A3-E0FA-416A-B9BF-0A81E25714C6}" type="presParOf" srcId="{ECB31B5A-00E2-4E06-903B-0361CBA3F273}" destId="{1302EFFA-E58C-4FD2-9359-4679CE2E7167}" srcOrd="0" destOrd="0" presId="urn:microsoft.com/office/officeart/2005/8/layout/list1"/>
    <dgm:cxn modelId="{2F648EB0-67FA-45DD-88EE-C5D659EE146D}" type="presParOf" srcId="{ECB31B5A-00E2-4E06-903B-0361CBA3F273}" destId="{C90CF420-38FE-452B-9EA6-9B552B67B319}" srcOrd="1" destOrd="0" presId="urn:microsoft.com/office/officeart/2005/8/layout/list1"/>
    <dgm:cxn modelId="{B802EE2E-C3F1-4FB0-B591-CF2447F8ECD5}" type="presParOf" srcId="{5788C67D-D7C1-4D53-8232-B7C27D856195}" destId="{5BD8124F-258C-4D89-A8B4-F415E6960E8B}" srcOrd="5" destOrd="0" presId="urn:microsoft.com/office/officeart/2005/8/layout/list1"/>
    <dgm:cxn modelId="{B54B48B4-6A6E-4154-B53C-F4B8831BA173}" type="presParOf" srcId="{5788C67D-D7C1-4D53-8232-B7C27D856195}" destId="{3E7AFF83-2D80-49E1-85B4-2C63E2A77C34}"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FD7D7041-C44F-43E3-AE81-61029C182686}"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s-CO"/>
        </a:p>
      </dgm:t>
    </dgm:pt>
    <dgm:pt modelId="{791E8B68-9A54-4083-A47F-DD3C7274BC92}">
      <dgm:prSet phldrT="[Texto]"/>
      <dgm:spPr>
        <a:blipFill rotWithShape="0">
          <a:blip xmlns:r="http://schemas.openxmlformats.org/officeDocument/2006/relationships" r:embed="rId1"/>
          <a:stretch>
            <a:fillRect/>
          </a:stretch>
        </a:blipFill>
      </dgm:spPr>
      <dgm:t>
        <a:bodyPr/>
        <a:lstStyle/>
        <a:p>
          <a:endParaRPr lang="es-CO" dirty="0"/>
        </a:p>
      </dgm:t>
    </dgm:pt>
    <dgm:pt modelId="{D9C5C0C6-BB15-458F-B272-E9AB7A1539C9}" type="parTrans" cxnId="{FDDF7A2D-5B13-4771-B5F7-DFB9FC77D7DA}">
      <dgm:prSet/>
      <dgm:spPr/>
      <dgm:t>
        <a:bodyPr/>
        <a:lstStyle/>
        <a:p>
          <a:endParaRPr lang="es-CO"/>
        </a:p>
      </dgm:t>
    </dgm:pt>
    <dgm:pt modelId="{085CB4C1-ABA1-49BE-ACD4-8273D1B8742D}" type="sibTrans" cxnId="{FDDF7A2D-5B13-4771-B5F7-DFB9FC77D7DA}">
      <dgm:prSet/>
      <dgm:spPr/>
      <dgm:t>
        <a:bodyPr/>
        <a:lstStyle/>
        <a:p>
          <a:endParaRPr lang="es-CO"/>
        </a:p>
      </dgm:t>
    </dgm:pt>
    <dgm:pt modelId="{C87A52C3-1821-48E3-A8E8-A4A089C81C9F}">
      <dgm:prSet phldrT="[Texto]" custT="1"/>
      <dgm:spPr/>
      <dgm:t>
        <a:bodyPr/>
        <a:lstStyle/>
        <a:p>
          <a:pPr algn="just"/>
          <a:r>
            <a:rPr lang="es-MX" sz="1800" dirty="0" smtClean="0">
              <a:latin typeface="Arial" pitchFamily="34" charset="0"/>
              <a:cs typeface="Arial" pitchFamily="34" charset="0"/>
            </a:rPr>
            <a:t>1.120 Monitoreos de la calidad del aire realizados  en la zona de influencia directa del Corredor Minero Cerrejón y Carbones Colombianos del Cerrejón, al igual que en el área de Cañaverales y Riohacha. Dentro el estudio no se presento aporte significativo de emisiones de partículas de carbón</a:t>
          </a:r>
          <a:endParaRPr lang="es-CO" sz="1800" dirty="0">
            <a:latin typeface="Arial" pitchFamily="34" charset="0"/>
            <a:cs typeface="Arial" pitchFamily="34" charset="0"/>
          </a:endParaRPr>
        </a:p>
      </dgm:t>
    </dgm:pt>
    <dgm:pt modelId="{6DB4DEB7-D6BB-4D0D-83CB-A0B9F32EB5F2}" type="parTrans" cxnId="{10C48B78-8098-4613-B23C-B30BB6177CD5}">
      <dgm:prSet/>
      <dgm:spPr/>
      <dgm:t>
        <a:bodyPr/>
        <a:lstStyle/>
        <a:p>
          <a:endParaRPr lang="es-CO"/>
        </a:p>
      </dgm:t>
    </dgm:pt>
    <dgm:pt modelId="{911F5589-F6A3-45F7-85C6-81919022D18F}" type="sibTrans" cxnId="{10C48B78-8098-4613-B23C-B30BB6177CD5}">
      <dgm:prSet/>
      <dgm:spPr/>
      <dgm:t>
        <a:bodyPr/>
        <a:lstStyle/>
        <a:p>
          <a:endParaRPr lang="es-CO"/>
        </a:p>
      </dgm:t>
    </dgm:pt>
    <dgm:pt modelId="{59DF6358-CDE1-4ABE-AAC1-FB4E106B3404}">
      <dgm:prSet phldrT="[Texto]"/>
      <dgm:spPr>
        <a:blipFill rotWithShape="0">
          <a:blip xmlns:r="http://schemas.openxmlformats.org/officeDocument/2006/relationships" r:embed="rId2"/>
          <a:stretch>
            <a:fillRect/>
          </a:stretch>
        </a:blipFill>
      </dgm:spPr>
      <dgm:t>
        <a:bodyPr/>
        <a:lstStyle/>
        <a:p>
          <a:endParaRPr lang="es-CO" dirty="0"/>
        </a:p>
      </dgm:t>
    </dgm:pt>
    <dgm:pt modelId="{97FF28D2-2910-4D26-807D-755C9E2BDDE1}" type="parTrans" cxnId="{CE6F3C2A-665B-4A8F-85A0-3FB6DA01C654}">
      <dgm:prSet/>
      <dgm:spPr/>
      <dgm:t>
        <a:bodyPr/>
        <a:lstStyle/>
        <a:p>
          <a:endParaRPr lang="es-CO"/>
        </a:p>
      </dgm:t>
    </dgm:pt>
    <dgm:pt modelId="{FEC716FA-98C9-41DD-B92C-2ADA9783B44F}" type="sibTrans" cxnId="{CE6F3C2A-665B-4A8F-85A0-3FB6DA01C654}">
      <dgm:prSet/>
      <dgm:spPr/>
      <dgm:t>
        <a:bodyPr/>
        <a:lstStyle/>
        <a:p>
          <a:endParaRPr lang="es-CO"/>
        </a:p>
      </dgm:t>
    </dgm:pt>
    <dgm:pt modelId="{59528E7C-4F69-44AF-8FAD-FEF6344141D4}">
      <dgm:prSet phldrT="[Texto]" custT="1"/>
      <dgm:spPr/>
      <dgm:t>
        <a:bodyPr/>
        <a:lstStyle/>
        <a:p>
          <a:pPr algn="ctr"/>
          <a:r>
            <a:rPr lang="es-CO" sz="1600" b="1" dirty="0" smtClean="0">
              <a:solidFill>
                <a:schemeClr val="tx1"/>
              </a:solidFill>
              <a:latin typeface="Arial" panose="020B0604020202020204" pitchFamily="34" charset="0"/>
              <a:cs typeface="Arial" panose="020B0604020202020204" pitchFamily="34" charset="0"/>
            </a:rPr>
            <a:t>GENERADORES DE OLORES OFENSIVOS DEBERÁN PRESENTAR PLAN DE REDUCCIÓN DE IMPACTO</a:t>
          </a:r>
          <a:endParaRPr lang="es-CO" sz="1600" b="1" dirty="0">
            <a:solidFill>
              <a:schemeClr val="tx1"/>
            </a:solidFill>
            <a:latin typeface="Arial" panose="020B0604020202020204" pitchFamily="34" charset="0"/>
            <a:cs typeface="Arial" panose="020B0604020202020204" pitchFamily="34" charset="0"/>
          </a:endParaRPr>
        </a:p>
      </dgm:t>
    </dgm:pt>
    <dgm:pt modelId="{C0B08C18-D917-4BB6-BD76-88687AC1D544}" type="parTrans" cxnId="{7C17A6B0-EB67-4B36-819F-AA6A6E518C06}">
      <dgm:prSet/>
      <dgm:spPr/>
      <dgm:t>
        <a:bodyPr/>
        <a:lstStyle/>
        <a:p>
          <a:endParaRPr lang="es-CO"/>
        </a:p>
      </dgm:t>
    </dgm:pt>
    <dgm:pt modelId="{C8C477B1-F937-427D-A801-A7DCB53BC30F}" type="sibTrans" cxnId="{7C17A6B0-EB67-4B36-819F-AA6A6E518C06}">
      <dgm:prSet/>
      <dgm:spPr/>
      <dgm:t>
        <a:bodyPr/>
        <a:lstStyle/>
        <a:p>
          <a:endParaRPr lang="es-CO"/>
        </a:p>
      </dgm:t>
    </dgm:pt>
    <dgm:pt modelId="{407DA601-72C4-4022-B5F3-3CA40D0D765E}">
      <dgm:prSet phldrT="[Texto]" custT="1"/>
      <dgm:spPr/>
      <dgm:t>
        <a:bodyPr/>
        <a:lstStyle/>
        <a:p>
          <a:pPr algn="just"/>
          <a:r>
            <a:rPr lang="es-CO" sz="1700" dirty="0" smtClean="0">
              <a:solidFill>
                <a:schemeClr val="tx1"/>
              </a:solidFill>
              <a:latin typeface="Arial" panose="020B0604020202020204" pitchFamily="34" charset="0"/>
              <a:cs typeface="Arial" panose="020B0604020202020204" pitchFamily="34" charset="0"/>
            </a:rPr>
            <a:t>Se determinaron las medidas de manejo ambiental de los olores ofensivos en los 15 municipios del departamento, las empresas participantes recibieron orientación en la presentación  de sus planes de reducción y contingencia.</a:t>
          </a:r>
          <a:endParaRPr lang="es-CO" sz="1700" dirty="0">
            <a:solidFill>
              <a:schemeClr val="tx1"/>
            </a:solidFill>
            <a:latin typeface="Arial" panose="020B0604020202020204" pitchFamily="34" charset="0"/>
            <a:cs typeface="Arial" panose="020B0604020202020204" pitchFamily="34" charset="0"/>
          </a:endParaRPr>
        </a:p>
      </dgm:t>
    </dgm:pt>
    <dgm:pt modelId="{AB054B6C-12FD-4ADB-A5F6-248551A0ABB4}" type="parTrans" cxnId="{A32C5AF3-F79C-490E-8A8E-E63677F323AF}">
      <dgm:prSet/>
      <dgm:spPr/>
      <dgm:t>
        <a:bodyPr/>
        <a:lstStyle/>
        <a:p>
          <a:endParaRPr lang="es-CO"/>
        </a:p>
      </dgm:t>
    </dgm:pt>
    <dgm:pt modelId="{531E0860-AAC0-419F-AEEC-DC6FD145EE12}" type="sibTrans" cxnId="{A32C5AF3-F79C-490E-8A8E-E63677F323AF}">
      <dgm:prSet/>
      <dgm:spPr/>
      <dgm:t>
        <a:bodyPr/>
        <a:lstStyle/>
        <a:p>
          <a:endParaRPr lang="es-CO"/>
        </a:p>
      </dgm:t>
    </dgm:pt>
    <dgm:pt modelId="{F12018BB-474B-4F19-8AB0-CF765D6D67B8}">
      <dgm:prSet phldrT="[Texto]" custT="1"/>
      <dgm:spPr/>
      <dgm:t>
        <a:bodyPr/>
        <a:lstStyle/>
        <a:p>
          <a:pPr algn="ctr"/>
          <a:endParaRPr lang="es-CO" sz="1600" b="1" dirty="0">
            <a:solidFill>
              <a:schemeClr val="tx1"/>
            </a:solidFill>
            <a:latin typeface="Arial" panose="020B0604020202020204" pitchFamily="34" charset="0"/>
            <a:cs typeface="Arial" panose="020B0604020202020204" pitchFamily="34" charset="0"/>
          </a:endParaRPr>
        </a:p>
      </dgm:t>
    </dgm:pt>
    <dgm:pt modelId="{8E9307FA-C1E9-4AA9-88EE-E91E396A5DEE}" type="parTrans" cxnId="{1EC20BFF-439F-4FC3-99DD-6B321A79E0FD}">
      <dgm:prSet/>
      <dgm:spPr/>
      <dgm:t>
        <a:bodyPr/>
        <a:lstStyle/>
        <a:p>
          <a:endParaRPr lang="es-CO"/>
        </a:p>
      </dgm:t>
    </dgm:pt>
    <dgm:pt modelId="{D14997C6-52C0-409C-BA5E-3A8438C91A5B}" type="sibTrans" cxnId="{1EC20BFF-439F-4FC3-99DD-6B321A79E0FD}">
      <dgm:prSet/>
      <dgm:spPr/>
      <dgm:t>
        <a:bodyPr/>
        <a:lstStyle/>
        <a:p>
          <a:endParaRPr lang="es-CO"/>
        </a:p>
      </dgm:t>
    </dgm:pt>
    <dgm:pt modelId="{88933D51-A4B8-43B4-BAB8-9B25FA091494}" type="pres">
      <dgm:prSet presAssocID="{FD7D7041-C44F-43E3-AE81-61029C182686}" presName="Name0" presStyleCnt="0">
        <dgm:presLayoutVars>
          <dgm:dir/>
          <dgm:animLvl val="lvl"/>
          <dgm:resizeHandles/>
        </dgm:presLayoutVars>
      </dgm:prSet>
      <dgm:spPr/>
      <dgm:t>
        <a:bodyPr/>
        <a:lstStyle/>
        <a:p>
          <a:endParaRPr lang="es-CO"/>
        </a:p>
      </dgm:t>
    </dgm:pt>
    <dgm:pt modelId="{95612A83-558D-47A8-9F1E-8B8D0041C8B9}" type="pres">
      <dgm:prSet presAssocID="{791E8B68-9A54-4083-A47F-DD3C7274BC92}" presName="linNode" presStyleCnt="0"/>
      <dgm:spPr/>
    </dgm:pt>
    <dgm:pt modelId="{0DD910C6-88B3-488E-89D5-6226D0BBFA1A}" type="pres">
      <dgm:prSet presAssocID="{791E8B68-9A54-4083-A47F-DD3C7274BC92}" presName="parentShp" presStyleLbl="node1" presStyleIdx="0" presStyleCnt="2" custScaleX="62500" custScaleY="107066">
        <dgm:presLayoutVars>
          <dgm:bulletEnabled val="1"/>
        </dgm:presLayoutVars>
      </dgm:prSet>
      <dgm:spPr/>
      <dgm:t>
        <a:bodyPr/>
        <a:lstStyle/>
        <a:p>
          <a:endParaRPr lang="es-CO"/>
        </a:p>
      </dgm:t>
    </dgm:pt>
    <dgm:pt modelId="{880BE68A-C07C-4D18-A942-E9AF3BC225AF}" type="pres">
      <dgm:prSet presAssocID="{791E8B68-9A54-4083-A47F-DD3C7274BC92}" presName="childShp" presStyleLbl="bgAccFollowNode1" presStyleIdx="0" presStyleCnt="2" custScaleX="125000" custScaleY="167344">
        <dgm:presLayoutVars>
          <dgm:bulletEnabled val="1"/>
        </dgm:presLayoutVars>
      </dgm:prSet>
      <dgm:spPr/>
      <dgm:t>
        <a:bodyPr/>
        <a:lstStyle/>
        <a:p>
          <a:endParaRPr lang="es-CO"/>
        </a:p>
      </dgm:t>
    </dgm:pt>
    <dgm:pt modelId="{0CEAA69E-A54B-4A5D-B328-538BBAADE17A}" type="pres">
      <dgm:prSet presAssocID="{085CB4C1-ABA1-49BE-ACD4-8273D1B8742D}" presName="spacing" presStyleCnt="0"/>
      <dgm:spPr/>
    </dgm:pt>
    <dgm:pt modelId="{12A45C68-EE89-4D7C-B78A-4AAD4066B4E3}" type="pres">
      <dgm:prSet presAssocID="{59DF6358-CDE1-4ABE-AAC1-FB4E106B3404}" presName="linNode" presStyleCnt="0"/>
      <dgm:spPr/>
    </dgm:pt>
    <dgm:pt modelId="{15DC2145-84D8-40D9-AD3F-1E9A7C452342}" type="pres">
      <dgm:prSet presAssocID="{59DF6358-CDE1-4ABE-AAC1-FB4E106B3404}" presName="parentShp" presStyleLbl="node1" presStyleIdx="1" presStyleCnt="2" custScaleX="62501" custScaleY="123028" custLinFactNeighborX="-5555" custLinFactNeighborY="-10230">
        <dgm:presLayoutVars>
          <dgm:bulletEnabled val="1"/>
        </dgm:presLayoutVars>
      </dgm:prSet>
      <dgm:spPr/>
      <dgm:t>
        <a:bodyPr/>
        <a:lstStyle/>
        <a:p>
          <a:endParaRPr lang="es-CO"/>
        </a:p>
      </dgm:t>
    </dgm:pt>
    <dgm:pt modelId="{8AD6D5A8-108E-491F-AA1C-8A335C33EF5C}" type="pres">
      <dgm:prSet presAssocID="{59DF6358-CDE1-4ABE-AAC1-FB4E106B3404}" presName="childShp" presStyleLbl="bgAccFollowNode1" presStyleIdx="1" presStyleCnt="2" custScaleX="126459" custScaleY="174899" custLinFactNeighborX="1573" custLinFactNeighborY="-6189">
        <dgm:presLayoutVars>
          <dgm:bulletEnabled val="1"/>
        </dgm:presLayoutVars>
      </dgm:prSet>
      <dgm:spPr/>
      <dgm:t>
        <a:bodyPr/>
        <a:lstStyle/>
        <a:p>
          <a:endParaRPr lang="es-CO"/>
        </a:p>
      </dgm:t>
    </dgm:pt>
  </dgm:ptLst>
  <dgm:cxnLst>
    <dgm:cxn modelId="{FDDF7A2D-5B13-4771-B5F7-DFB9FC77D7DA}" srcId="{FD7D7041-C44F-43E3-AE81-61029C182686}" destId="{791E8B68-9A54-4083-A47F-DD3C7274BC92}" srcOrd="0" destOrd="0" parTransId="{D9C5C0C6-BB15-458F-B272-E9AB7A1539C9}" sibTransId="{085CB4C1-ABA1-49BE-ACD4-8273D1B8742D}"/>
    <dgm:cxn modelId="{7C538A47-2CD3-49F5-8F14-B63093D0D592}" type="presOf" srcId="{59DF6358-CDE1-4ABE-AAC1-FB4E106B3404}" destId="{15DC2145-84D8-40D9-AD3F-1E9A7C452342}" srcOrd="0" destOrd="0" presId="urn:microsoft.com/office/officeart/2005/8/layout/vList6"/>
    <dgm:cxn modelId="{30A41F69-329C-4013-9BD7-22B1D4149338}" type="presOf" srcId="{F12018BB-474B-4F19-8AB0-CF765D6D67B8}" destId="{8AD6D5A8-108E-491F-AA1C-8A335C33EF5C}" srcOrd="0" destOrd="1" presId="urn:microsoft.com/office/officeart/2005/8/layout/vList6"/>
    <dgm:cxn modelId="{B9365F0C-AB82-4613-A6D5-A192531FF01F}" type="presOf" srcId="{791E8B68-9A54-4083-A47F-DD3C7274BC92}" destId="{0DD910C6-88B3-488E-89D5-6226D0BBFA1A}" srcOrd="0" destOrd="0" presId="urn:microsoft.com/office/officeart/2005/8/layout/vList6"/>
    <dgm:cxn modelId="{F4EFBC12-FE0F-4B0A-9E5A-EDDBCF3E0C1B}" type="presOf" srcId="{FD7D7041-C44F-43E3-AE81-61029C182686}" destId="{88933D51-A4B8-43B4-BAB8-9B25FA091494}" srcOrd="0" destOrd="0" presId="urn:microsoft.com/office/officeart/2005/8/layout/vList6"/>
    <dgm:cxn modelId="{B6ECA291-2E6B-4D8B-8A5A-D9D645105CC6}" type="presOf" srcId="{59528E7C-4F69-44AF-8FAD-FEF6344141D4}" destId="{8AD6D5A8-108E-491F-AA1C-8A335C33EF5C}" srcOrd="0" destOrd="0" presId="urn:microsoft.com/office/officeart/2005/8/layout/vList6"/>
    <dgm:cxn modelId="{1EC20BFF-439F-4FC3-99DD-6B321A79E0FD}" srcId="{59DF6358-CDE1-4ABE-AAC1-FB4E106B3404}" destId="{F12018BB-474B-4F19-8AB0-CF765D6D67B8}" srcOrd="1" destOrd="0" parTransId="{8E9307FA-C1E9-4AA9-88EE-E91E396A5DEE}" sibTransId="{D14997C6-52C0-409C-BA5E-3A8438C91A5B}"/>
    <dgm:cxn modelId="{A52D14B5-1468-4E2B-B267-ACB5FF23F987}" type="presOf" srcId="{C87A52C3-1821-48E3-A8E8-A4A089C81C9F}" destId="{880BE68A-C07C-4D18-A942-E9AF3BC225AF}" srcOrd="0" destOrd="0" presId="urn:microsoft.com/office/officeart/2005/8/layout/vList6"/>
    <dgm:cxn modelId="{10C48B78-8098-4613-B23C-B30BB6177CD5}" srcId="{791E8B68-9A54-4083-A47F-DD3C7274BC92}" destId="{C87A52C3-1821-48E3-A8E8-A4A089C81C9F}" srcOrd="0" destOrd="0" parTransId="{6DB4DEB7-D6BB-4D0D-83CB-A0B9F32EB5F2}" sibTransId="{911F5589-F6A3-45F7-85C6-81919022D18F}"/>
    <dgm:cxn modelId="{A32C5AF3-F79C-490E-8A8E-E63677F323AF}" srcId="{59DF6358-CDE1-4ABE-AAC1-FB4E106B3404}" destId="{407DA601-72C4-4022-B5F3-3CA40D0D765E}" srcOrd="2" destOrd="0" parTransId="{AB054B6C-12FD-4ADB-A5F6-248551A0ABB4}" sibTransId="{531E0860-AAC0-419F-AEEC-DC6FD145EE12}"/>
    <dgm:cxn modelId="{7C17A6B0-EB67-4B36-819F-AA6A6E518C06}" srcId="{59DF6358-CDE1-4ABE-AAC1-FB4E106B3404}" destId="{59528E7C-4F69-44AF-8FAD-FEF6344141D4}" srcOrd="0" destOrd="0" parTransId="{C0B08C18-D917-4BB6-BD76-88687AC1D544}" sibTransId="{C8C477B1-F937-427D-A801-A7DCB53BC30F}"/>
    <dgm:cxn modelId="{1157B7FE-822D-4077-87BD-4443D04B66DD}" type="presOf" srcId="{407DA601-72C4-4022-B5F3-3CA40D0D765E}" destId="{8AD6D5A8-108E-491F-AA1C-8A335C33EF5C}" srcOrd="0" destOrd="2" presId="urn:microsoft.com/office/officeart/2005/8/layout/vList6"/>
    <dgm:cxn modelId="{CE6F3C2A-665B-4A8F-85A0-3FB6DA01C654}" srcId="{FD7D7041-C44F-43E3-AE81-61029C182686}" destId="{59DF6358-CDE1-4ABE-AAC1-FB4E106B3404}" srcOrd="1" destOrd="0" parTransId="{97FF28D2-2910-4D26-807D-755C9E2BDDE1}" sibTransId="{FEC716FA-98C9-41DD-B92C-2ADA9783B44F}"/>
    <dgm:cxn modelId="{43F1906F-AE80-4763-BA3C-8B516B9CE068}" type="presParOf" srcId="{88933D51-A4B8-43B4-BAB8-9B25FA091494}" destId="{95612A83-558D-47A8-9F1E-8B8D0041C8B9}" srcOrd="0" destOrd="0" presId="urn:microsoft.com/office/officeart/2005/8/layout/vList6"/>
    <dgm:cxn modelId="{B7AAE49E-D84B-4500-A167-E88A083B2A19}" type="presParOf" srcId="{95612A83-558D-47A8-9F1E-8B8D0041C8B9}" destId="{0DD910C6-88B3-488E-89D5-6226D0BBFA1A}" srcOrd="0" destOrd="0" presId="urn:microsoft.com/office/officeart/2005/8/layout/vList6"/>
    <dgm:cxn modelId="{0DFEE8A9-02AC-4FA6-BB89-04564A700749}" type="presParOf" srcId="{95612A83-558D-47A8-9F1E-8B8D0041C8B9}" destId="{880BE68A-C07C-4D18-A942-E9AF3BC225AF}" srcOrd="1" destOrd="0" presId="urn:microsoft.com/office/officeart/2005/8/layout/vList6"/>
    <dgm:cxn modelId="{C26EB7E0-31A7-4572-9C0F-A1A9AB8B23D6}" type="presParOf" srcId="{88933D51-A4B8-43B4-BAB8-9B25FA091494}" destId="{0CEAA69E-A54B-4A5D-B328-538BBAADE17A}" srcOrd="1" destOrd="0" presId="urn:microsoft.com/office/officeart/2005/8/layout/vList6"/>
    <dgm:cxn modelId="{FCF10A6F-1DD4-4BE9-88EC-D49BA94612B6}" type="presParOf" srcId="{88933D51-A4B8-43B4-BAB8-9B25FA091494}" destId="{12A45C68-EE89-4D7C-B78A-4AAD4066B4E3}" srcOrd="2" destOrd="0" presId="urn:microsoft.com/office/officeart/2005/8/layout/vList6"/>
    <dgm:cxn modelId="{7FF9D6ED-4C81-4C6A-A5C9-D94960AD03D8}" type="presParOf" srcId="{12A45C68-EE89-4D7C-B78A-4AAD4066B4E3}" destId="{15DC2145-84D8-40D9-AD3F-1E9A7C452342}" srcOrd="0" destOrd="0" presId="urn:microsoft.com/office/officeart/2005/8/layout/vList6"/>
    <dgm:cxn modelId="{29FB23D5-4773-48FB-BEF0-A4925F5B7696}" type="presParOf" srcId="{12A45C68-EE89-4D7C-B78A-4AAD4066B4E3}" destId="{8AD6D5A8-108E-491F-AA1C-8A335C33EF5C}" srcOrd="1" destOrd="0" presId="urn:microsoft.com/office/officeart/2005/8/layout/vList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738C8C1-B883-433F-AB3A-C26DC4DC097C}" type="doc">
      <dgm:prSet loTypeId="urn:microsoft.com/office/officeart/2005/8/layout/vList5" loCatId="list" qsTypeId="urn:microsoft.com/office/officeart/2005/8/quickstyle/3d1" qsCatId="3D" csTypeId="urn:microsoft.com/office/officeart/2005/8/colors/colorful3" csCatId="colorful" phldr="1"/>
      <dgm:spPr/>
      <dgm:t>
        <a:bodyPr/>
        <a:lstStyle/>
        <a:p>
          <a:endParaRPr lang="es-CO"/>
        </a:p>
      </dgm:t>
    </dgm:pt>
    <dgm:pt modelId="{3E786859-91F8-41BC-8668-626507DFA437}">
      <dgm:prSet phldrT="[Texto]" custT="1"/>
      <dgm:spPr/>
      <dgm:t>
        <a:bodyPr/>
        <a:lstStyle/>
        <a:p>
          <a:pPr algn="just"/>
          <a:r>
            <a:rPr lang="es-ES" sz="2000" dirty="0" smtClean="0">
              <a:latin typeface="Arial" panose="020B0604020202020204" pitchFamily="34" charset="0"/>
              <a:cs typeface="Arial" panose="020B0604020202020204" pitchFamily="34" charset="0"/>
            </a:rPr>
            <a:t>Apoyo  a 10 Instituciones Educativas de la zona rural del municipio de Riohacha (Camarones, Matitas, Juan y Medio, Las Palmas, Tomarrazón, Barbacoas, Galán, Arroyo Arena, Cotoprix, Monguí y Villa Martín) para la conservación de la Biodiversidad y la Gestión del Riesgo por la intensidad en los periodos de sequía</a:t>
          </a:r>
          <a:endParaRPr lang="es-CO" sz="2000" dirty="0">
            <a:latin typeface="Arial" panose="020B0604020202020204" pitchFamily="34" charset="0"/>
            <a:cs typeface="Arial" panose="020B0604020202020204" pitchFamily="34" charset="0"/>
          </a:endParaRPr>
        </a:p>
      </dgm:t>
    </dgm:pt>
    <dgm:pt modelId="{AA928072-F0B0-4DAF-94E3-F85C28B631A9}" type="parTrans" cxnId="{3A4E83CB-45D7-4D0B-A703-F99250585BE4}">
      <dgm:prSet/>
      <dgm:spPr/>
      <dgm:t>
        <a:bodyPr/>
        <a:lstStyle/>
        <a:p>
          <a:endParaRPr lang="es-CO"/>
        </a:p>
      </dgm:t>
    </dgm:pt>
    <dgm:pt modelId="{6D9AC698-597F-4365-9B9E-CD97DD874968}" type="sibTrans" cxnId="{3A4E83CB-45D7-4D0B-A703-F99250585BE4}">
      <dgm:prSet/>
      <dgm:spPr/>
      <dgm:t>
        <a:bodyPr/>
        <a:lstStyle/>
        <a:p>
          <a:endParaRPr lang="es-CO"/>
        </a:p>
      </dgm:t>
    </dgm:pt>
    <dgm:pt modelId="{DE5517D8-A6F8-4176-B863-08565996D7DB}">
      <dgm:prSet phldrT="[Texto]" custT="1"/>
      <dgm:spPr/>
      <dgm:t>
        <a:bodyPr/>
        <a:lstStyle/>
        <a:p>
          <a:pPr algn="just"/>
          <a:r>
            <a:rPr lang="es-CO" sz="2000" dirty="0" smtClean="0">
              <a:latin typeface="Arial" panose="020B0604020202020204" pitchFamily="34" charset="0"/>
              <a:cs typeface="Arial" panose="020B0604020202020204" pitchFamily="34" charset="0"/>
            </a:rPr>
            <a:t>Jornadas de reconocimiento a los proyectos ambientales escolares de las instituciones educativas </a:t>
          </a:r>
          <a:r>
            <a:rPr lang="es-CO" sz="2000" dirty="0" err="1" smtClean="0">
              <a:latin typeface="Arial" panose="020B0604020202020204" pitchFamily="34" charset="0"/>
              <a:cs typeface="Arial" panose="020B0604020202020204" pitchFamily="34" charset="0"/>
            </a:rPr>
            <a:t>Deniza</a:t>
          </a:r>
          <a:r>
            <a:rPr lang="es-CO" sz="2000" dirty="0" smtClean="0">
              <a:latin typeface="Arial" panose="020B0604020202020204" pitchFamily="34" charset="0"/>
              <a:cs typeface="Arial" panose="020B0604020202020204" pitchFamily="34" charset="0"/>
            </a:rPr>
            <a:t>,  José Antonio Galán en la que se trataron temas de energía Renovables.  </a:t>
          </a:r>
        </a:p>
      </dgm:t>
    </dgm:pt>
    <dgm:pt modelId="{3B8EFA4E-0C15-455B-B86F-01A46C37CDE3}" type="parTrans" cxnId="{8530C6BE-AB3A-457D-B1C0-8488167428ED}">
      <dgm:prSet/>
      <dgm:spPr/>
      <dgm:t>
        <a:bodyPr/>
        <a:lstStyle/>
        <a:p>
          <a:endParaRPr lang="es-CO"/>
        </a:p>
      </dgm:t>
    </dgm:pt>
    <dgm:pt modelId="{2BD5AC10-055B-4274-BBA9-5401C13DD10E}" type="sibTrans" cxnId="{8530C6BE-AB3A-457D-B1C0-8488167428ED}">
      <dgm:prSet/>
      <dgm:spPr/>
      <dgm:t>
        <a:bodyPr/>
        <a:lstStyle/>
        <a:p>
          <a:endParaRPr lang="es-CO"/>
        </a:p>
      </dgm:t>
    </dgm:pt>
    <dgm:pt modelId="{CEDA467E-6BCA-447B-918D-6BE0B0DCB7BF}">
      <dgm:prSet phldrT="[Texto]"/>
      <dgm:spPr>
        <a:blipFill rotWithShape="0">
          <a:blip xmlns:r="http://schemas.openxmlformats.org/officeDocument/2006/relationships" r:embed="rId1"/>
          <a:stretch>
            <a:fillRect/>
          </a:stretch>
        </a:blipFill>
      </dgm:spPr>
      <dgm:t>
        <a:bodyPr/>
        <a:lstStyle/>
        <a:p>
          <a:endParaRPr lang="es-CO" dirty="0"/>
        </a:p>
      </dgm:t>
    </dgm:pt>
    <dgm:pt modelId="{22D77720-DF15-4B4B-B8E6-A34F3DE13903}" type="sibTrans" cxnId="{5E7FAEFC-058E-4D78-BACA-50F21E023F5D}">
      <dgm:prSet/>
      <dgm:spPr/>
      <dgm:t>
        <a:bodyPr/>
        <a:lstStyle/>
        <a:p>
          <a:endParaRPr lang="es-CO"/>
        </a:p>
      </dgm:t>
    </dgm:pt>
    <dgm:pt modelId="{90CE1A9E-7FFA-4A88-A9E7-941025F32F11}" type="parTrans" cxnId="{5E7FAEFC-058E-4D78-BACA-50F21E023F5D}">
      <dgm:prSet/>
      <dgm:spPr/>
      <dgm:t>
        <a:bodyPr/>
        <a:lstStyle/>
        <a:p>
          <a:endParaRPr lang="es-CO"/>
        </a:p>
      </dgm:t>
    </dgm:pt>
    <dgm:pt modelId="{1187B935-F840-474D-A1E0-45CFE731EBBA}">
      <dgm:prSet phldrT="[Texto]"/>
      <dgm:spPr>
        <a:blipFill rotWithShape="0">
          <a:blip xmlns:r="http://schemas.openxmlformats.org/officeDocument/2006/relationships" r:embed="rId2"/>
          <a:stretch>
            <a:fillRect/>
          </a:stretch>
        </a:blipFill>
      </dgm:spPr>
      <dgm:t>
        <a:bodyPr/>
        <a:lstStyle/>
        <a:p>
          <a:endParaRPr lang="es-CO" dirty="0"/>
        </a:p>
      </dgm:t>
    </dgm:pt>
    <dgm:pt modelId="{4D496F1F-339A-4D06-9521-B6C152604E24}" type="sibTrans" cxnId="{57FDB8F2-F87D-4432-A53E-6B8EB63C8F8B}">
      <dgm:prSet/>
      <dgm:spPr/>
      <dgm:t>
        <a:bodyPr/>
        <a:lstStyle/>
        <a:p>
          <a:endParaRPr lang="es-CO"/>
        </a:p>
      </dgm:t>
    </dgm:pt>
    <dgm:pt modelId="{6A470A11-012B-4FE9-AD7E-1AAE02DCB810}" type="parTrans" cxnId="{57FDB8F2-F87D-4432-A53E-6B8EB63C8F8B}">
      <dgm:prSet/>
      <dgm:spPr/>
      <dgm:t>
        <a:bodyPr/>
        <a:lstStyle/>
        <a:p>
          <a:endParaRPr lang="es-CO"/>
        </a:p>
      </dgm:t>
    </dgm:pt>
    <dgm:pt modelId="{4EAED610-07A0-4A09-A881-4EE7513E0572}" type="pres">
      <dgm:prSet presAssocID="{6738C8C1-B883-433F-AB3A-C26DC4DC097C}" presName="Name0" presStyleCnt="0">
        <dgm:presLayoutVars>
          <dgm:dir/>
          <dgm:animLvl val="lvl"/>
          <dgm:resizeHandles val="exact"/>
        </dgm:presLayoutVars>
      </dgm:prSet>
      <dgm:spPr/>
      <dgm:t>
        <a:bodyPr/>
        <a:lstStyle/>
        <a:p>
          <a:endParaRPr lang="es-CO"/>
        </a:p>
      </dgm:t>
    </dgm:pt>
    <dgm:pt modelId="{78883BDE-8492-478F-8D48-F83815A13124}" type="pres">
      <dgm:prSet presAssocID="{1187B935-F840-474D-A1E0-45CFE731EBBA}" presName="linNode" presStyleCnt="0"/>
      <dgm:spPr/>
      <dgm:t>
        <a:bodyPr/>
        <a:lstStyle/>
        <a:p>
          <a:endParaRPr lang="es-CO"/>
        </a:p>
      </dgm:t>
    </dgm:pt>
    <dgm:pt modelId="{F881EC74-2913-452C-A865-EA908AD1C1DD}" type="pres">
      <dgm:prSet presAssocID="{1187B935-F840-474D-A1E0-45CFE731EBBA}" presName="parentText" presStyleLbl="node1" presStyleIdx="0" presStyleCnt="2" custScaleX="53271" custScaleY="27875">
        <dgm:presLayoutVars>
          <dgm:chMax val="1"/>
          <dgm:bulletEnabled val="1"/>
        </dgm:presLayoutVars>
      </dgm:prSet>
      <dgm:spPr/>
      <dgm:t>
        <a:bodyPr/>
        <a:lstStyle/>
        <a:p>
          <a:endParaRPr lang="es-CO"/>
        </a:p>
      </dgm:t>
    </dgm:pt>
    <dgm:pt modelId="{ED067146-98C6-4D70-9AC5-282EAF3A40C2}" type="pres">
      <dgm:prSet presAssocID="{1187B935-F840-474D-A1E0-45CFE731EBBA}" presName="descendantText" presStyleLbl="alignAccFollowNode1" presStyleIdx="0" presStyleCnt="2" custScaleX="124849" custScaleY="38577">
        <dgm:presLayoutVars>
          <dgm:bulletEnabled val="1"/>
        </dgm:presLayoutVars>
      </dgm:prSet>
      <dgm:spPr/>
      <dgm:t>
        <a:bodyPr/>
        <a:lstStyle/>
        <a:p>
          <a:endParaRPr lang="es-CO"/>
        </a:p>
      </dgm:t>
    </dgm:pt>
    <dgm:pt modelId="{3C59A649-034F-4EBF-A2E6-D4E7AC39A515}" type="pres">
      <dgm:prSet presAssocID="{4D496F1F-339A-4D06-9521-B6C152604E24}" presName="sp" presStyleCnt="0"/>
      <dgm:spPr/>
      <dgm:t>
        <a:bodyPr/>
        <a:lstStyle/>
        <a:p>
          <a:endParaRPr lang="es-CO"/>
        </a:p>
      </dgm:t>
    </dgm:pt>
    <dgm:pt modelId="{3281BA40-12C8-4230-A6AC-872798CAD5F6}" type="pres">
      <dgm:prSet presAssocID="{CEDA467E-6BCA-447B-918D-6BE0B0DCB7BF}" presName="linNode" presStyleCnt="0"/>
      <dgm:spPr/>
      <dgm:t>
        <a:bodyPr/>
        <a:lstStyle/>
        <a:p>
          <a:endParaRPr lang="es-CO"/>
        </a:p>
      </dgm:t>
    </dgm:pt>
    <dgm:pt modelId="{AF25C0B7-C8A1-4CA3-A84D-28758215FBB1}" type="pres">
      <dgm:prSet presAssocID="{CEDA467E-6BCA-447B-918D-6BE0B0DCB7BF}" presName="parentText" presStyleLbl="node1" presStyleIdx="1" presStyleCnt="2" custScaleX="148838" custScaleY="26032">
        <dgm:presLayoutVars>
          <dgm:chMax val="1"/>
          <dgm:bulletEnabled val="1"/>
        </dgm:presLayoutVars>
      </dgm:prSet>
      <dgm:spPr/>
      <dgm:t>
        <a:bodyPr/>
        <a:lstStyle/>
        <a:p>
          <a:endParaRPr lang="es-CO"/>
        </a:p>
      </dgm:t>
    </dgm:pt>
    <dgm:pt modelId="{1B11B3A1-C3BC-43DA-9A5A-85A0C803116A}" type="pres">
      <dgm:prSet presAssocID="{CEDA467E-6BCA-447B-918D-6BE0B0DCB7BF}" presName="descendantText" presStyleLbl="alignAccFollowNode1" presStyleIdx="1" presStyleCnt="2" custScaleX="366129" custScaleY="37767" custLinFactNeighborX="-196" custLinFactNeighborY="7512">
        <dgm:presLayoutVars>
          <dgm:bulletEnabled val="1"/>
        </dgm:presLayoutVars>
      </dgm:prSet>
      <dgm:spPr/>
      <dgm:t>
        <a:bodyPr/>
        <a:lstStyle/>
        <a:p>
          <a:endParaRPr lang="es-CO"/>
        </a:p>
      </dgm:t>
    </dgm:pt>
  </dgm:ptLst>
  <dgm:cxnLst>
    <dgm:cxn modelId="{8530C6BE-AB3A-457D-B1C0-8488167428ED}" srcId="{CEDA467E-6BCA-447B-918D-6BE0B0DCB7BF}" destId="{DE5517D8-A6F8-4176-B863-08565996D7DB}" srcOrd="0" destOrd="0" parTransId="{3B8EFA4E-0C15-455B-B86F-01A46C37CDE3}" sibTransId="{2BD5AC10-055B-4274-BBA9-5401C13DD10E}"/>
    <dgm:cxn modelId="{962599B5-ECA2-4253-99FC-B79E6CC17052}" type="presOf" srcId="{6738C8C1-B883-433F-AB3A-C26DC4DC097C}" destId="{4EAED610-07A0-4A09-A881-4EE7513E0572}" srcOrd="0" destOrd="0" presId="urn:microsoft.com/office/officeart/2005/8/layout/vList5"/>
    <dgm:cxn modelId="{51FDCA45-4B35-4E1C-92F9-1C6144278DFE}" type="presOf" srcId="{CEDA467E-6BCA-447B-918D-6BE0B0DCB7BF}" destId="{AF25C0B7-C8A1-4CA3-A84D-28758215FBB1}" srcOrd="0" destOrd="0" presId="urn:microsoft.com/office/officeart/2005/8/layout/vList5"/>
    <dgm:cxn modelId="{3A4E83CB-45D7-4D0B-A703-F99250585BE4}" srcId="{1187B935-F840-474D-A1E0-45CFE731EBBA}" destId="{3E786859-91F8-41BC-8668-626507DFA437}" srcOrd="0" destOrd="0" parTransId="{AA928072-F0B0-4DAF-94E3-F85C28B631A9}" sibTransId="{6D9AC698-597F-4365-9B9E-CD97DD874968}"/>
    <dgm:cxn modelId="{74BC81E6-0DE4-470F-B299-1B2851C8271E}" type="presOf" srcId="{1187B935-F840-474D-A1E0-45CFE731EBBA}" destId="{F881EC74-2913-452C-A865-EA908AD1C1DD}" srcOrd="0" destOrd="0" presId="urn:microsoft.com/office/officeart/2005/8/layout/vList5"/>
    <dgm:cxn modelId="{57FDB8F2-F87D-4432-A53E-6B8EB63C8F8B}" srcId="{6738C8C1-B883-433F-AB3A-C26DC4DC097C}" destId="{1187B935-F840-474D-A1E0-45CFE731EBBA}" srcOrd="0" destOrd="0" parTransId="{6A470A11-012B-4FE9-AD7E-1AAE02DCB810}" sibTransId="{4D496F1F-339A-4D06-9521-B6C152604E24}"/>
    <dgm:cxn modelId="{5E7FAEFC-058E-4D78-BACA-50F21E023F5D}" srcId="{6738C8C1-B883-433F-AB3A-C26DC4DC097C}" destId="{CEDA467E-6BCA-447B-918D-6BE0B0DCB7BF}" srcOrd="1" destOrd="0" parTransId="{90CE1A9E-7FFA-4A88-A9E7-941025F32F11}" sibTransId="{22D77720-DF15-4B4B-B8E6-A34F3DE13903}"/>
    <dgm:cxn modelId="{96948480-B757-4641-B0B0-39AB46DB43DA}" type="presOf" srcId="{DE5517D8-A6F8-4176-B863-08565996D7DB}" destId="{1B11B3A1-C3BC-43DA-9A5A-85A0C803116A}" srcOrd="0" destOrd="0" presId="urn:microsoft.com/office/officeart/2005/8/layout/vList5"/>
    <dgm:cxn modelId="{4AD24A32-5E32-4228-91C5-C0BB1F46DD11}" type="presOf" srcId="{3E786859-91F8-41BC-8668-626507DFA437}" destId="{ED067146-98C6-4D70-9AC5-282EAF3A40C2}" srcOrd="0" destOrd="0" presId="urn:microsoft.com/office/officeart/2005/8/layout/vList5"/>
    <dgm:cxn modelId="{3DD32CDA-0E00-4052-ACBF-E2FD12C3DC16}" type="presParOf" srcId="{4EAED610-07A0-4A09-A881-4EE7513E0572}" destId="{78883BDE-8492-478F-8D48-F83815A13124}" srcOrd="0" destOrd="0" presId="urn:microsoft.com/office/officeart/2005/8/layout/vList5"/>
    <dgm:cxn modelId="{E538EFAF-07F8-43B7-9199-D7BF1824AC4F}" type="presParOf" srcId="{78883BDE-8492-478F-8D48-F83815A13124}" destId="{F881EC74-2913-452C-A865-EA908AD1C1DD}" srcOrd="0" destOrd="0" presId="urn:microsoft.com/office/officeart/2005/8/layout/vList5"/>
    <dgm:cxn modelId="{81DAACA8-8687-466F-A65B-5BCF12DB7854}" type="presParOf" srcId="{78883BDE-8492-478F-8D48-F83815A13124}" destId="{ED067146-98C6-4D70-9AC5-282EAF3A40C2}" srcOrd="1" destOrd="0" presId="urn:microsoft.com/office/officeart/2005/8/layout/vList5"/>
    <dgm:cxn modelId="{B660B074-DD04-4B9B-8259-B2739F8ABA8D}" type="presParOf" srcId="{4EAED610-07A0-4A09-A881-4EE7513E0572}" destId="{3C59A649-034F-4EBF-A2E6-D4E7AC39A515}" srcOrd="1" destOrd="0" presId="urn:microsoft.com/office/officeart/2005/8/layout/vList5"/>
    <dgm:cxn modelId="{8F26A16C-98C5-42B3-9F79-7B8471FFACA9}" type="presParOf" srcId="{4EAED610-07A0-4A09-A881-4EE7513E0572}" destId="{3281BA40-12C8-4230-A6AC-872798CAD5F6}" srcOrd="2" destOrd="0" presId="urn:microsoft.com/office/officeart/2005/8/layout/vList5"/>
    <dgm:cxn modelId="{E7EAF7D2-7200-4DBE-9106-E4D9462E1054}" type="presParOf" srcId="{3281BA40-12C8-4230-A6AC-872798CAD5F6}" destId="{AF25C0B7-C8A1-4CA3-A84D-28758215FBB1}" srcOrd="0" destOrd="0" presId="urn:microsoft.com/office/officeart/2005/8/layout/vList5"/>
    <dgm:cxn modelId="{D63A0C62-3300-4587-8D08-C4CA25B97720}" type="presParOf" srcId="{3281BA40-12C8-4230-A6AC-872798CAD5F6}" destId="{1B11B3A1-C3BC-43DA-9A5A-85A0C803116A}" srcOrd="1" destOrd="0" presId="urn:microsoft.com/office/officeart/2005/8/layout/vList5"/>
  </dgm:cxnLst>
  <dgm:bg>
    <a:no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738C8C1-B883-433F-AB3A-C26DC4DC097C}" type="doc">
      <dgm:prSet loTypeId="urn:microsoft.com/office/officeart/2005/8/layout/vList3#4" loCatId="list" qsTypeId="urn:microsoft.com/office/officeart/2005/8/quickstyle/3d1" qsCatId="3D" csTypeId="urn:microsoft.com/office/officeart/2005/8/colors/accent0_3" csCatId="mainScheme" phldr="1"/>
      <dgm:spPr/>
      <dgm:t>
        <a:bodyPr/>
        <a:lstStyle/>
        <a:p>
          <a:endParaRPr lang="es-CO"/>
        </a:p>
      </dgm:t>
    </dgm:pt>
    <dgm:pt modelId="{1187B935-F840-474D-A1E0-45CFE731EBBA}">
      <dgm:prSet phldrT="[Texto]" custT="1"/>
      <dgm:spPr>
        <a:solidFill>
          <a:schemeClr val="accent1"/>
        </a:solidFill>
      </dgm:spPr>
      <dgm:t>
        <a:bodyPr/>
        <a:lstStyle/>
        <a:p>
          <a:pPr algn="just"/>
          <a:r>
            <a:rPr lang="es-CO" sz="1800" dirty="0" smtClean="0">
              <a:latin typeface="Arial" panose="020B0604020202020204" pitchFamily="34" charset="0"/>
              <a:cs typeface="Arial" panose="020B0604020202020204" pitchFamily="34" charset="0"/>
            </a:rPr>
            <a:t>Concertaciones de los PRAES con los rectores de la Instituciones Educativa de los municipios de Dibulla y  Riohacha, se adelantaron las capacitaciones en Visión Sistémica de Ambiente. y Conceptualización. -Territorio y Problemas Ambientales. -El PRAE y sus componentes.</a:t>
          </a:r>
          <a:endParaRPr lang="es-CO" dirty="0"/>
        </a:p>
      </dgm:t>
    </dgm:pt>
    <dgm:pt modelId="{4D496F1F-339A-4D06-9521-B6C152604E24}" type="sibTrans" cxnId="{57FDB8F2-F87D-4432-A53E-6B8EB63C8F8B}">
      <dgm:prSet/>
      <dgm:spPr/>
      <dgm:t>
        <a:bodyPr/>
        <a:lstStyle/>
        <a:p>
          <a:endParaRPr lang="es-CO"/>
        </a:p>
      </dgm:t>
    </dgm:pt>
    <dgm:pt modelId="{6A470A11-012B-4FE9-AD7E-1AAE02DCB810}" type="parTrans" cxnId="{57FDB8F2-F87D-4432-A53E-6B8EB63C8F8B}">
      <dgm:prSet/>
      <dgm:spPr/>
      <dgm:t>
        <a:bodyPr/>
        <a:lstStyle/>
        <a:p>
          <a:endParaRPr lang="es-CO"/>
        </a:p>
      </dgm:t>
    </dgm:pt>
    <dgm:pt modelId="{09C91275-E185-4023-B9EE-57B1182A8BC4}">
      <dgm:prSet phldrT="[Texto]" custT="1"/>
      <dgm:spPr>
        <a:solidFill>
          <a:schemeClr val="accent1"/>
        </a:solidFill>
      </dgm:spPr>
      <dgm:t>
        <a:bodyPr/>
        <a:lstStyle/>
        <a:p>
          <a:pPr algn="just"/>
          <a:r>
            <a:rPr lang="es-CO" sz="1800" dirty="0" smtClean="0">
              <a:latin typeface="Arial" panose="020B0604020202020204" pitchFamily="34" charset="0"/>
              <a:cs typeface="Arial" panose="020B0604020202020204" pitchFamily="34" charset="0"/>
            </a:rPr>
            <a:t>Concertación de Estrategias de Educación Ambiental en el marco de la implementación del Comparendo Ambiental para el Municipio de Riohacha</a:t>
          </a:r>
          <a:endParaRPr lang="es-CO" sz="1800" dirty="0">
            <a:latin typeface="Arial" panose="020B0604020202020204" pitchFamily="34" charset="0"/>
            <a:cs typeface="Arial" panose="020B0604020202020204" pitchFamily="34" charset="0"/>
          </a:endParaRPr>
        </a:p>
      </dgm:t>
    </dgm:pt>
    <dgm:pt modelId="{7D54CDA0-66CF-44AE-8605-C2420F736CF6}" type="parTrans" cxnId="{16715954-72FD-425C-8A59-6CAEEF907DDD}">
      <dgm:prSet/>
      <dgm:spPr/>
      <dgm:t>
        <a:bodyPr/>
        <a:lstStyle/>
        <a:p>
          <a:endParaRPr lang="es-CO"/>
        </a:p>
      </dgm:t>
    </dgm:pt>
    <dgm:pt modelId="{5D0D670B-D0BE-4137-9A9C-FB4558EE24BD}" type="sibTrans" cxnId="{16715954-72FD-425C-8A59-6CAEEF907DDD}">
      <dgm:prSet/>
      <dgm:spPr/>
      <dgm:t>
        <a:bodyPr/>
        <a:lstStyle/>
        <a:p>
          <a:endParaRPr lang="es-CO"/>
        </a:p>
      </dgm:t>
    </dgm:pt>
    <dgm:pt modelId="{825C9732-0D0A-4D9E-B297-DD3A044060DA}">
      <dgm:prSet phldrT="[Texto]" custT="1"/>
      <dgm:spPr/>
      <dgm:t>
        <a:bodyPr/>
        <a:lstStyle/>
        <a:p>
          <a:pPr algn="just"/>
          <a:r>
            <a:rPr lang="es-MX" sz="1800" dirty="0" smtClean="0">
              <a:latin typeface="Arial" panose="020B0604020202020204" pitchFamily="34" charset="0"/>
              <a:cs typeface="Arial" panose="020B0604020202020204" pitchFamily="34" charset="0"/>
            </a:rPr>
            <a:t>Dos (2) capacitaciones para la divulgación de la Política Nacional para la Gestión del Recurso Hídrico motivando la protección de fuentes hídricas y cultura del agua. Con la participación de entes territoriales y instituciones educativas.</a:t>
          </a:r>
          <a:endParaRPr lang="es-CO" sz="1800" dirty="0" smtClean="0">
            <a:latin typeface="Arial" panose="020B0604020202020204" pitchFamily="34" charset="0"/>
            <a:cs typeface="Arial" panose="020B0604020202020204" pitchFamily="34" charset="0"/>
          </a:endParaRPr>
        </a:p>
      </dgm:t>
    </dgm:pt>
    <dgm:pt modelId="{E0BAFD15-74BD-43F4-8B25-77C53494DDDF}" type="parTrans" cxnId="{6CD5E66F-7380-450D-9DC6-7D797837258C}">
      <dgm:prSet/>
      <dgm:spPr/>
      <dgm:t>
        <a:bodyPr/>
        <a:lstStyle/>
        <a:p>
          <a:endParaRPr lang="es-CO"/>
        </a:p>
      </dgm:t>
    </dgm:pt>
    <dgm:pt modelId="{BDFC5672-ED2D-4B81-B17B-ABEDBE869860}" type="sibTrans" cxnId="{6CD5E66F-7380-450D-9DC6-7D797837258C}">
      <dgm:prSet/>
      <dgm:spPr/>
      <dgm:t>
        <a:bodyPr/>
        <a:lstStyle/>
        <a:p>
          <a:endParaRPr lang="es-CO"/>
        </a:p>
      </dgm:t>
    </dgm:pt>
    <dgm:pt modelId="{DFA2DDAE-AF51-44B2-8531-D6F1271B0E45}">
      <dgm:prSet phldrT="[Texto]" custT="1"/>
      <dgm:spPr/>
      <dgm:t>
        <a:bodyPr/>
        <a:lstStyle/>
        <a:p>
          <a:pPr algn="just"/>
          <a:r>
            <a:rPr lang="es-CO" sz="1800" dirty="0" smtClean="0">
              <a:latin typeface="Arial" panose="020B0604020202020204" pitchFamily="34" charset="0"/>
              <a:cs typeface="Arial" panose="020B0604020202020204" pitchFamily="34" charset="0"/>
            </a:rPr>
            <a:t>Encuentro con comunidades indígenas de la etnia </a:t>
          </a:r>
          <a:r>
            <a:rPr lang="es-CO" sz="1800" dirty="0" err="1" smtClean="0">
              <a:latin typeface="Arial" panose="020B0604020202020204" pitchFamily="34" charset="0"/>
              <a:cs typeface="Arial" panose="020B0604020202020204" pitchFamily="34" charset="0"/>
            </a:rPr>
            <a:t>Kogui</a:t>
          </a:r>
          <a:r>
            <a:rPr lang="es-CO" sz="1800" dirty="0" smtClean="0">
              <a:latin typeface="Arial" panose="020B0604020202020204" pitchFamily="34" charset="0"/>
              <a:cs typeface="Arial" panose="020B0604020202020204" pitchFamily="34" charset="0"/>
            </a:rPr>
            <a:t> y los campesinos del Corregimiento de Rio Ancho donde se compartieron conocimientos para la protección de la flora la fauna y recurso hídrico</a:t>
          </a:r>
        </a:p>
      </dgm:t>
    </dgm:pt>
    <dgm:pt modelId="{6DBC5985-5F3F-4F90-BFE8-55A17070D315}" type="parTrans" cxnId="{BF83C46F-35A3-420D-A839-A10368A2FA90}">
      <dgm:prSet/>
      <dgm:spPr/>
    </dgm:pt>
    <dgm:pt modelId="{A2CE36AE-528F-478E-9951-2EC50E65395C}" type="sibTrans" cxnId="{BF83C46F-35A3-420D-A839-A10368A2FA90}">
      <dgm:prSet/>
      <dgm:spPr/>
    </dgm:pt>
    <dgm:pt modelId="{6A6081D8-2BF2-41C4-96E1-8D747191AEF1}" type="pres">
      <dgm:prSet presAssocID="{6738C8C1-B883-433F-AB3A-C26DC4DC097C}" presName="linearFlow" presStyleCnt="0">
        <dgm:presLayoutVars>
          <dgm:dir/>
          <dgm:resizeHandles val="exact"/>
        </dgm:presLayoutVars>
      </dgm:prSet>
      <dgm:spPr/>
      <dgm:t>
        <a:bodyPr/>
        <a:lstStyle/>
        <a:p>
          <a:endParaRPr lang="es-CO"/>
        </a:p>
      </dgm:t>
    </dgm:pt>
    <dgm:pt modelId="{E4961AAD-F983-4F14-8B5F-0930A93A1EF3}" type="pres">
      <dgm:prSet presAssocID="{1187B935-F840-474D-A1E0-45CFE731EBBA}" presName="composite" presStyleCnt="0"/>
      <dgm:spPr/>
    </dgm:pt>
    <dgm:pt modelId="{BDDDDDFC-086A-4E46-8EA8-909AF7A32ED2}" type="pres">
      <dgm:prSet presAssocID="{1187B935-F840-474D-A1E0-45CFE731EBBA}" presName="imgShp" presStyleLbl="fgImgPlace1" presStyleIdx="0" presStyleCnt="4" custLinFactNeighborX="-66040" custLinFactNeighborY="-35"/>
      <dgm:spPr>
        <a:blipFill rotWithShape="1">
          <a:blip xmlns:r="http://schemas.openxmlformats.org/officeDocument/2006/relationships" r:embed="rId1"/>
          <a:stretch>
            <a:fillRect/>
          </a:stretch>
        </a:blipFill>
      </dgm:spPr>
      <dgm:t>
        <a:bodyPr/>
        <a:lstStyle/>
        <a:p>
          <a:endParaRPr lang="es-CO"/>
        </a:p>
      </dgm:t>
    </dgm:pt>
    <dgm:pt modelId="{AB2E84EB-C8DC-40AA-BA44-DD855B47EDA9}" type="pres">
      <dgm:prSet presAssocID="{1187B935-F840-474D-A1E0-45CFE731EBBA}" presName="txShp" presStyleLbl="node1" presStyleIdx="0" presStyleCnt="4" custScaleX="127323" custScaleY="151974">
        <dgm:presLayoutVars>
          <dgm:bulletEnabled val="1"/>
        </dgm:presLayoutVars>
      </dgm:prSet>
      <dgm:spPr/>
      <dgm:t>
        <a:bodyPr/>
        <a:lstStyle/>
        <a:p>
          <a:endParaRPr lang="es-CO"/>
        </a:p>
      </dgm:t>
    </dgm:pt>
    <dgm:pt modelId="{373E2EE3-A6D2-4C23-A1DD-D7B261C5F292}" type="pres">
      <dgm:prSet presAssocID="{4D496F1F-339A-4D06-9521-B6C152604E24}" presName="spacing" presStyleCnt="0"/>
      <dgm:spPr/>
    </dgm:pt>
    <dgm:pt modelId="{B4635915-D155-4EDB-B474-3D1E7F7DA88B}" type="pres">
      <dgm:prSet presAssocID="{09C91275-E185-4023-B9EE-57B1182A8BC4}" presName="composite" presStyleCnt="0"/>
      <dgm:spPr/>
    </dgm:pt>
    <dgm:pt modelId="{F975B38C-BB1B-4348-95FD-BC33A3DAF2EB}" type="pres">
      <dgm:prSet presAssocID="{09C91275-E185-4023-B9EE-57B1182A8BC4}" presName="imgShp" presStyleLbl="fgImgPlace1" presStyleIdx="1" presStyleCnt="4" custLinFactNeighborX="-75167" custLinFactNeighborY="-2908"/>
      <dgm:spPr>
        <a:blipFill rotWithShape="1">
          <a:blip xmlns:r="http://schemas.openxmlformats.org/officeDocument/2006/relationships" r:embed="rId2"/>
          <a:stretch>
            <a:fillRect/>
          </a:stretch>
        </a:blipFill>
      </dgm:spPr>
      <dgm:t>
        <a:bodyPr/>
        <a:lstStyle/>
        <a:p>
          <a:endParaRPr lang="es-CO"/>
        </a:p>
      </dgm:t>
    </dgm:pt>
    <dgm:pt modelId="{1B2E1FB5-190E-4959-83E7-1D1CE3DE1017}" type="pres">
      <dgm:prSet presAssocID="{09C91275-E185-4023-B9EE-57B1182A8BC4}" presName="txShp" presStyleLbl="node1" presStyleIdx="1" presStyleCnt="4" custScaleX="123594">
        <dgm:presLayoutVars>
          <dgm:bulletEnabled val="1"/>
        </dgm:presLayoutVars>
      </dgm:prSet>
      <dgm:spPr/>
      <dgm:t>
        <a:bodyPr/>
        <a:lstStyle/>
        <a:p>
          <a:endParaRPr lang="es-CO"/>
        </a:p>
      </dgm:t>
    </dgm:pt>
    <dgm:pt modelId="{EE089316-2A08-4476-B704-B61E7F253E6E}" type="pres">
      <dgm:prSet presAssocID="{5D0D670B-D0BE-4137-9A9C-FB4558EE24BD}" presName="spacing" presStyleCnt="0"/>
      <dgm:spPr/>
    </dgm:pt>
    <dgm:pt modelId="{CF9FA13B-A208-4501-98AD-445A9664839E}" type="pres">
      <dgm:prSet presAssocID="{825C9732-0D0A-4D9E-B297-DD3A044060DA}" presName="composite" presStyleCnt="0"/>
      <dgm:spPr/>
    </dgm:pt>
    <dgm:pt modelId="{B79E36A5-C4E7-427C-81FC-BFC1424C9E00}" type="pres">
      <dgm:prSet presAssocID="{825C9732-0D0A-4D9E-B297-DD3A044060DA}" presName="imgShp" presStyleLbl="fgImgPlace1" presStyleIdx="2" presStyleCnt="4" custLinFactNeighborX="-65284" custLinFactNeighborY="-2849"/>
      <dgm:spPr>
        <a:blipFill rotWithShape="1">
          <a:blip xmlns:r="http://schemas.openxmlformats.org/officeDocument/2006/relationships" r:embed="rId3"/>
          <a:stretch>
            <a:fillRect/>
          </a:stretch>
        </a:blipFill>
      </dgm:spPr>
      <dgm:t>
        <a:bodyPr/>
        <a:lstStyle/>
        <a:p>
          <a:endParaRPr lang="es-CO"/>
        </a:p>
      </dgm:t>
    </dgm:pt>
    <dgm:pt modelId="{5CE3B483-62DD-485B-AA14-9867CBA1176D}" type="pres">
      <dgm:prSet presAssocID="{825C9732-0D0A-4D9E-B297-DD3A044060DA}" presName="txShp" presStyleLbl="node1" presStyleIdx="2" presStyleCnt="4" custScaleX="122895" custLinFactNeighborX="2257" custLinFactNeighborY="-2862">
        <dgm:presLayoutVars>
          <dgm:bulletEnabled val="1"/>
        </dgm:presLayoutVars>
      </dgm:prSet>
      <dgm:spPr/>
      <dgm:t>
        <a:bodyPr/>
        <a:lstStyle/>
        <a:p>
          <a:endParaRPr lang="es-CO"/>
        </a:p>
      </dgm:t>
    </dgm:pt>
    <dgm:pt modelId="{95CC2799-83FB-4B40-B6AC-43B35B8FD2D7}" type="pres">
      <dgm:prSet presAssocID="{BDFC5672-ED2D-4B81-B17B-ABEDBE869860}" presName="spacing" presStyleCnt="0"/>
      <dgm:spPr/>
    </dgm:pt>
    <dgm:pt modelId="{9E35362B-5238-4EBC-9FE5-393246E3A4DD}" type="pres">
      <dgm:prSet presAssocID="{DFA2DDAE-AF51-44B2-8531-D6F1271B0E45}" presName="composite" presStyleCnt="0"/>
      <dgm:spPr/>
    </dgm:pt>
    <dgm:pt modelId="{2D8CE02D-04CD-431B-B4A0-FEB8486FF6ED}" type="pres">
      <dgm:prSet presAssocID="{DFA2DDAE-AF51-44B2-8531-D6F1271B0E45}" presName="imgShp" presStyleLbl="fgImgPlace1" presStyleIdx="3" presStyleCnt="4" custLinFactNeighborX="-57628" custLinFactNeighborY="-5110"/>
      <dgm:spPr>
        <a:blipFill rotWithShape="1">
          <a:blip xmlns:r="http://schemas.openxmlformats.org/officeDocument/2006/relationships" r:embed="rId4"/>
          <a:stretch>
            <a:fillRect/>
          </a:stretch>
        </a:blipFill>
      </dgm:spPr>
      <dgm:t>
        <a:bodyPr/>
        <a:lstStyle/>
        <a:p>
          <a:endParaRPr lang="es-CO"/>
        </a:p>
      </dgm:t>
    </dgm:pt>
    <dgm:pt modelId="{446313C3-781B-4A4D-A2E8-8BC60D63017F}" type="pres">
      <dgm:prSet presAssocID="{DFA2DDAE-AF51-44B2-8531-D6F1271B0E45}" presName="txShp" presStyleLbl="node1" presStyleIdx="3" presStyleCnt="4" custScaleX="127941" custLinFactNeighborX="3696" custLinFactNeighborY="2420">
        <dgm:presLayoutVars>
          <dgm:bulletEnabled val="1"/>
        </dgm:presLayoutVars>
      </dgm:prSet>
      <dgm:spPr/>
      <dgm:t>
        <a:bodyPr/>
        <a:lstStyle/>
        <a:p>
          <a:endParaRPr lang="es-CO"/>
        </a:p>
      </dgm:t>
    </dgm:pt>
  </dgm:ptLst>
  <dgm:cxnLst>
    <dgm:cxn modelId="{043F78EA-DFA2-4C48-9E1D-4C80A9975AAF}" type="presOf" srcId="{825C9732-0D0A-4D9E-B297-DD3A044060DA}" destId="{5CE3B483-62DD-485B-AA14-9867CBA1176D}" srcOrd="0" destOrd="0" presId="urn:microsoft.com/office/officeart/2005/8/layout/vList3#4"/>
    <dgm:cxn modelId="{4D28A485-0E10-4191-9EF7-F25BE4867BC8}" type="presOf" srcId="{09C91275-E185-4023-B9EE-57B1182A8BC4}" destId="{1B2E1FB5-190E-4959-83E7-1D1CE3DE1017}" srcOrd="0" destOrd="0" presId="urn:microsoft.com/office/officeart/2005/8/layout/vList3#4"/>
    <dgm:cxn modelId="{1C1F22B3-1C75-4FB5-8BE4-C2A6934DBE50}" type="presOf" srcId="{DFA2DDAE-AF51-44B2-8531-D6F1271B0E45}" destId="{446313C3-781B-4A4D-A2E8-8BC60D63017F}" srcOrd="0" destOrd="0" presId="urn:microsoft.com/office/officeart/2005/8/layout/vList3#4"/>
    <dgm:cxn modelId="{16715954-72FD-425C-8A59-6CAEEF907DDD}" srcId="{6738C8C1-B883-433F-AB3A-C26DC4DC097C}" destId="{09C91275-E185-4023-B9EE-57B1182A8BC4}" srcOrd="1" destOrd="0" parTransId="{7D54CDA0-66CF-44AE-8605-C2420F736CF6}" sibTransId="{5D0D670B-D0BE-4137-9A9C-FB4558EE24BD}"/>
    <dgm:cxn modelId="{1728CD5D-4CE5-4A31-A1C4-8C2FAC7493F6}" type="presOf" srcId="{1187B935-F840-474D-A1E0-45CFE731EBBA}" destId="{AB2E84EB-C8DC-40AA-BA44-DD855B47EDA9}" srcOrd="0" destOrd="0" presId="urn:microsoft.com/office/officeart/2005/8/layout/vList3#4"/>
    <dgm:cxn modelId="{57FDB8F2-F87D-4432-A53E-6B8EB63C8F8B}" srcId="{6738C8C1-B883-433F-AB3A-C26DC4DC097C}" destId="{1187B935-F840-474D-A1E0-45CFE731EBBA}" srcOrd="0" destOrd="0" parTransId="{6A470A11-012B-4FE9-AD7E-1AAE02DCB810}" sibTransId="{4D496F1F-339A-4D06-9521-B6C152604E24}"/>
    <dgm:cxn modelId="{BF83C46F-35A3-420D-A839-A10368A2FA90}" srcId="{6738C8C1-B883-433F-AB3A-C26DC4DC097C}" destId="{DFA2DDAE-AF51-44B2-8531-D6F1271B0E45}" srcOrd="3" destOrd="0" parTransId="{6DBC5985-5F3F-4F90-BFE8-55A17070D315}" sibTransId="{A2CE36AE-528F-478E-9951-2EC50E65395C}"/>
    <dgm:cxn modelId="{6CD5E66F-7380-450D-9DC6-7D797837258C}" srcId="{6738C8C1-B883-433F-AB3A-C26DC4DC097C}" destId="{825C9732-0D0A-4D9E-B297-DD3A044060DA}" srcOrd="2" destOrd="0" parTransId="{E0BAFD15-74BD-43F4-8B25-77C53494DDDF}" sibTransId="{BDFC5672-ED2D-4B81-B17B-ABEDBE869860}"/>
    <dgm:cxn modelId="{1FE72D7A-983D-46C8-9277-8A2C927891C8}" type="presOf" srcId="{6738C8C1-B883-433F-AB3A-C26DC4DC097C}" destId="{6A6081D8-2BF2-41C4-96E1-8D747191AEF1}" srcOrd="0" destOrd="0" presId="urn:microsoft.com/office/officeart/2005/8/layout/vList3#4"/>
    <dgm:cxn modelId="{D381206A-725B-4BCB-A243-7334B01583AC}" type="presParOf" srcId="{6A6081D8-2BF2-41C4-96E1-8D747191AEF1}" destId="{E4961AAD-F983-4F14-8B5F-0930A93A1EF3}" srcOrd="0" destOrd="0" presId="urn:microsoft.com/office/officeart/2005/8/layout/vList3#4"/>
    <dgm:cxn modelId="{52F4A6DF-538B-47C4-802E-78055A7C8020}" type="presParOf" srcId="{E4961AAD-F983-4F14-8B5F-0930A93A1EF3}" destId="{BDDDDDFC-086A-4E46-8EA8-909AF7A32ED2}" srcOrd="0" destOrd="0" presId="urn:microsoft.com/office/officeart/2005/8/layout/vList3#4"/>
    <dgm:cxn modelId="{046D5B8E-5697-491D-9E54-8F648710A96E}" type="presParOf" srcId="{E4961AAD-F983-4F14-8B5F-0930A93A1EF3}" destId="{AB2E84EB-C8DC-40AA-BA44-DD855B47EDA9}" srcOrd="1" destOrd="0" presId="urn:microsoft.com/office/officeart/2005/8/layout/vList3#4"/>
    <dgm:cxn modelId="{B644309D-6286-4FDE-8F05-BB4246FB0B73}" type="presParOf" srcId="{6A6081D8-2BF2-41C4-96E1-8D747191AEF1}" destId="{373E2EE3-A6D2-4C23-A1DD-D7B261C5F292}" srcOrd="1" destOrd="0" presId="urn:microsoft.com/office/officeart/2005/8/layout/vList3#4"/>
    <dgm:cxn modelId="{93A77901-7CDF-4654-AFA2-F0ABFC822555}" type="presParOf" srcId="{6A6081D8-2BF2-41C4-96E1-8D747191AEF1}" destId="{B4635915-D155-4EDB-B474-3D1E7F7DA88B}" srcOrd="2" destOrd="0" presId="urn:microsoft.com/office/officeart/2005/8/layout/vList3#4"/>
    <dgm:cxn modelId="{EF351272-E146-47FC-B291-59637C44AABB}" type="presParOf" srcId="{B4635915-D155-4EDB-B474-3D1E7F7DA88B}" destId="{F975B38C-BB1B-4348-95FD-BC33A3DAF2EB}" srcOrd="0" destOrd="0" presId="urn:microsoft.com/office/officeart/2005/8/layout/vList3#4"/>
    <dgm:cxn modelId="{3E362228-D2FB-45CB-8958-A3DFA3BCC120}" type="presParOf" srcId="{B4635915-D155-4EDB-B474-3D1E7F7DA88B}" destId="{1B2E1FB5-190E-4959-83E7-1D1CE3DE1017}" srcOrd="1" destOrd="0" presId="urn:microsoft.com/office/officeart/2005/8/layout/vList3#4"/>
    <dgm:cxn modelId="{1FD05CB8-1569-43D6-AFC8-4E7B0AB80681}" type="presParOf" srcId="{6A6081D8-2BF2-41C4-96E1-8D747191AEF1}" destId="{EE089316-2A08-4476-B704-B61E7F253E6E}" srcOrd="3" destOrd="0" presId="urn:microsoft.com/office/officeart/2005/8/layout/vList3#4"/>
    <dgm:cxn modelId="{1C10B313-5987-4EBF-94F1-567A5B7B295F}" type="presParOf" srcId="{6A6081D8-2BF2-41C4-96E1-8D747191AEF1}" destId="{CF9FA13B-A208-4501-98AD-445A9664839E}" srcOrd="4" destOrd="0" presId="urn:microsoft.com/office/officeart/2005/8/layout/vList3#4"/>
    <dgm:cxn modelId="{F8908AF5-4F4A-440B-9873-FF2BDEC2B30A}" type="presParOf" srcId="{CF9FA13B-A208-4501-98AD-445A9664839E}" destId="{B79E36A5-C4E7-427C-81FC-BFC1424C9E00}" srcOrd="0" destOrd="0" presId="urn:microsoft.com/office/officeart/2005/8/layout/vList3#4"/>
    <dgm:cxn modelId="{1C757B2E-5CFA-4CDF-9F97-5A636DBDD680}" type="presParOf" srcId="{CF9FA13B-A208-4501-98AD-445A9664839E}" destId="{5CE3B483-62DD-485B-AA14-9867CBA1176D}" srcOrd="1" destOrd="0" presId="urn:microsoft.com/office/officeart/2005/8/layout/vList3#4"/>
    <dgm:cxn modelId="{080084B3-F645-4999-ABEB-E1377958FF00}" type="presParOf" srcId="{6A6081D8-2BF2-41C4-96E1-8D747191AEF1}" destId="{95CC2799-83FB-4B40-B6AC-43B35B8FD2D7}" srcOrd="5" destOrd="0" presId="urn:microsoft.com/office/officeart/2005/8/layout/vList3#4"/>
    <dgm:cxn modelId="{EFF8B11B-225D-4E68-B122-F55B516E3E88}" type="presParOf" srcId="{6A6081D8-2BF2-41C4-96E1-8D747191AEF1}" destId="{9E35362B-5238-4EBC-9FE5-393246E3A4DD}" srcOrd="6" destOrd="0" presId="urn:microsoft.com/office/officeart/2005/8/layout/vList3#4"/>
    <dgm:cxn modelId="{C5A637F6-5D84-4AF8-BE9A-FD8CD49D9CA8}" type="presParOf" srcId="{9E35362B-5238-4EBC-9FE5-393246E3A4DD}" destId="{2D8CE02D-04CD-431B-B4A0-FEB8486FF6ED}" srcOrd="0" destOrd="0" presId="urn:microsoft.com/office/officeart/2005/8/layout/vList3#4"/>
    <dgm:cxn modelId="{FB1A43FA-F0A1-481E-8847-6AB055CEC3AD}" type="presParOf" srcId="{9E35362B-5238-4EBC-9FE5-393246E3A4DD}" destId="{446313C3-781B-4A4D-A2E8-8BC60D63017F}" srcOrd="1" destOrd="0" presId="urn:microsoft.com/office/officeart/2005/8/layout/vList3#4"/>
  </dgm:cxnLst>
  <dgm:bg>
    <a:no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F04CFCA9-A24C-49B7-9AEA-443516B6CFAE}" type="doc">
      <dgm:prSet loTypeId="urn:microsoft.com/office/officeart/2005/8/layout/vList4#5" loCatId="list" qsTypeId="urn:microsoft.com/office/officeart/2005/8/quickstyle/simple1" qsCatId="simple" csTypeId="urn:microsoft.com/office/officeart/2005/8/colors/colorful4" csCatId="colorful" phldr="1"/>
      <dgm:spPr/>
      <dgm:t>
        <a:bodyPr/>
        <a:lstStyle/>
        <a:p>
          <a:endParaRPr lang="es-CO"/>
        </a:p>
      </dgm:t>
    </dgm:pt>
    <dgm:pt modelId="{FB2B2BD1-F427-4934-B31C-A8C82BFF20F5}">
      <dgm:prSet phldrT="[Texto]" custT="1"/>
      <dgm:spPr/>
      <dgm:t>
        <a:bodyPr/>
        <a:lstStyle/>
        <a:p>
          <a:pPr algn="just"/>
          <a:r>
            <a:rPr lang="es-CO" sz="2000" dirty="0" smtClean="0">
              <a:latin typeface="Arial" panose="020B0604020202020204" pitchFamily="34" charset="0"/>
              <a:cs typeface="Arial" panose="020B0604020202020204" pitchFamily="34" charset="0"/>
            </a:rPr>
            <a:t>Taller de prevención de incendios forestales en la Vereda La Gloria Corregimiento de Tomarrazón, municipio de Riohacha, a 30 campesinos de ese sector del pie de monte de la Sierra Nevada de Santa Marta .</a:t>
          </a:r>
          <a:endParaRPr lang="es-CO" sz="2000" dirty="0">
            <a:latin typeface="Arial" panose="020B0604020202020204" pitchFamily="34" charset="0"/>
            <a:cs typeface="Arial" panose="020B0604020202020204" pitchFamily="34" charset="0"/>
          </a:endParaRPr>
        </a:p>
      </dgm:t>
    </dgm:pt>
    <dgm:pt modelId="{DE96EB93-1D46-4190-95BF-4549EE12BC0A}" type="parTrans" cxnId="{89AF3A50-BD65-48EA-B0D2-CB632B4BC3B7}">
      <dgm:prSet/>
      <dgm:spPr/>
      <dgm:t>
        <a:bodyPr/>
        <a:lstStyle/>
        <a:p>
          <a:endParaRPr lang="es-CO"/>
        </a:p>
      </dgm:t>
    </dgm:pt>
    <dgm:pt modelId="{2DA688CC-9B86-4F70-88AB-4FA76254DA3C}" type="sibTrans" cxnId="{89AF3A50-BD65-48EA-B0D2-CB632B4BC3B7}">
      <dgm:prSet/>
      <dgm:spPr/>
      <dgm:t>
        <a:bodyPr/>
        <a:lstStyle/>
        <a:p>
          <a:endParaRPr lang="es-CO"/>
        </a:p>
      </dgm:t>
    </dgm:pt>
    <dgm:pt modelId="{BEBFC07B-91FE-4262-AE15-03AE8CD551CE}">
      <dgm:prSet phldrT="[Texto]" custT="1"/>
      <dgm:spPr/>
      <dgm:t>
        <a:bodyPr/>
        <a:lstStyle/>
        <a:p>
          <a:pPr algn="just"/>
          <a:r>
            <a:rPr lang="es-CO" sz="2000" dirty="0" smtClean="0">
              <a:latin typeface="Arial" panose="020B0604020202020204" pitchFamily="34" charset="0"/>
              <a:cs typeface="Arial" panose="020B0604020202020204" pitchFamily="34" charset="0"/>
            </a:rPr>
            <a:t>PROCEDA son los niños en edad preescolar adscritos a los Centros de Desarrollo Infantil del ICBF</a:t>
          </a:r>
          <a:endParaRPr lang="es-CO" sz="2000" dirty="0">
            <a:latin typeface="Arial" panose="020B0604020202020204" pitchFamily="34" charset="0"/>
            <a:cs typeface="Arial" panose="020B0604020202020204" pitchFamily="34" charset="0"/>
          </a:endParaRPr>
        </a:p>
      </dgm:t>
    </dgm:pt>
    <dgm:pt modelId="{1B37078E-12A7-4EBB-96B7-BD8995B3D1F5}" type="parTrans" cxnId="{87E643E2-5C62-44E4-B12D-138F14748D8E}">
      <dgm:prSet/>
      <dgm:spPr/>
      <dgm:t>
        <a:bodyPr/>
        <a:lstStyle/>
        <a:p>
          <a:endParaRPr lang="es-CO"/>
        </a:p>
      </dgm:t>
    </dgm:pt>
    <dgm:pt modelId="{76024B31-6805-4F56-8C7D-2B4D625933F1}" type="sibTrans" cxnId="{87E643E2-5C62-44E4-B12D-138F14748D8E}">
      <dgm:prSet/>
      <dgm:spPr/>
      <dgm:t>
        <a:bodyPr/>
        <a:lstStyle/>
        <a:p>
          <a:endParaRPr lang="es-CO"/>
        </a:p>
      </dgm:t>
    </dgm:pt>
    <dgm:pt modelId="{29114B38-EBE3-47BB-806A-0DF08FA63C36}">
      <dgm:prSet phldrT="[Texto]" custT="1"/>
      <dgm:spPr/>
      <dgm:t>
        <a:bodyPr/>
        <a:lstStyle/>
        <a:p>
          <a:pPr algn="just"/>
          <a:r>
            <a:rPr lang="es-CO" sz="1800" dirty="0" smtClean="0">
              <a:latin typeface="Arial" panose="020B0604020202020204" pitchFamily="34" charset="0"/>
              <a:cs typeface="Arial" panose="020B0604020202020204" pitchFamily="34" charset="0"/>
            </a:rPr>
            <a:t>Eventos académicos y culturales con la participación de Docentes, ICBF, Estudiantes de diferentes Instituciones educativas, universitarios, líderes comunitarios funcionarios públicos, Policía Ecológica y Ambiental de Riohacha</a:t>
          </a:r>
          <a:r>
            <a:rPr lang="es-CO" sz="1600" dirty="0" smtClean="0"/>
            <a:t>.</a:t>
          </a:r>
          <a:endParaRPr lang="es-CO" sz="1600" dirty="0"/>
        </a:p>
      </dgm:t>
    </dgm:pt>
    <dgm:pt modelId="{0C5E9121-8E0F-44B6-B1E8-40D84B1022AE}" type="parTrans" cxnId="{13FF09EC-E5FA-46FC-9054-EC903B84F4D1}">
      <dgm:prSet/>
      <dgm:spPr/>
      <dgm:t>
        <a:bodyPr/>
        <a:lstStyle/>
        <a:p>
          <a:endParaRPr lang="es-CO"/>
        </a:p>
      </dgm:t>
    </dgm:pt>
    <dgm:pt modelId="{02723CDC-2075-410F-848F-CE45CC687EAB}" type="sibTrans" cxnId="{13FF09EC-E5FA-46FC-9054-EC903B84F4D1}">
      <dgm:prSet/>
      <dgm:spPr/>
      <dgm:t>
        <a:bodyPr/>
        <a:lstStyle/>
        <a:p>
          <a:endParaRPr lang="es-CO"/>
        </a:p>
      </dgm:t>
    </dgm:pt>
    <dgm:pt modelId="{81C90A3B-C699-4840-945D-0E7A7E079A3B}">
      <dgm:prSet phldrT="[Texto]" custT="1"/>
      <dgm:spPr/>
      <dgm:t>
        <a:bodyPr/>
        <a:lstStyle/>
        <a:p>
          <a:pPr algn="just"/>
          <a:r>
            <a:rPr lang="es-CO" sz="2000" b="0" dirty="0" smtClean="0">
              <a:latin typeface="Arial" panose="020B0604020202020204" pitchFamily="34" charset="0"/>
              <a:cs typeface="Arial" panose="020B0604020202020204" pitchFamily="34" charset="0"/>
            </a:rPr>
            <a:t>Capacitación sobre mecanismos de participación ambiental ciudadana, veedurías ambientales, en el</a:t>
          </a:r>
          <a:r>
            <a:rPr lang="es-MX" sz="2000" b="0" dirty="0" smtClean="0">
              <a:latin typeface="Arial" panose="020B0604020202020204" pitchFamily="34" charset="0"/>
              <a:cs typeface="Arial" panose="020B0604020202020204" pitchFamily="34" charset="0"/>
            </a:rPr>
            <a:t> municipio de Dibulla, zonas urbana y rural </a:t>
          </a:r>
          <a:endParaRPr lang="es-CO" sz="2000" b="0" dirty="0">
            <a:latin typeface="Arial" panose="020B0604020202020204" pitchFamily="34" charset="0"/>
            <a:cs typeface="Arial" panose="020B0604020202020204" pitchFamily="34" charset="0"/>
          </a:endParaRPr>
        </a:p>
      </dgm:t>
    </dgm:pt>
    <dgm:pt modelId="{827D4050-D3DA-49A3-9D98-74CE39958A7B}" type="parTrans" cxnId="{656C2E9E-1BED-4082-AFFA-C1323A0E0DD2}">
      <dgm:prSet/>
      <dgm:spPr/>
      <dgm:t>
        <a:bodyPr/>
        <a:lstStyle/>
        <a:p>
          <a:endParaRPr lang="es-CO"/>
        </a:p>
      </dgm:t>
    </dgm:pt>
    <dgm:pt modelId="{B0F287A9-4DB9-4626-9079-66C429500674}" type="sibTrans" cxnId="{656C2E9E-1BED-4082-AFFA-C1323A0E0DD2}">
      <dgm:prSet/>
      <dgm:spPr/>
      <dgm:t>
        <a:bodyPr/>
        <a:lstStyle/>
        <a:p>
          <a:endParaRPr lang="es-CO"/>
        </a:p>
      </dgm:t>
    </dgm:pt>
    <dgm:pt modelId="{BDB4900D-443F-4660-AF0D-6F2F0F244CC4}" type="pres">
      <dgm:prSet presAssocID="{F04CFCA9-A24C-49B7-9AEA-443516B6CFAE}" presName="linear" presStyleCnt="0">
        <dgm:presLayoutVars>
          <dgm:dir/>
          <dgm:resizeHandles val="exact"/>
        </dgm:presLayoutVars>
      </dgm:prSet>
      <dgm:spPr/>
      <dgm:t>
        <a:bodyPr/>
        <a:lstStyle/>
        <a:p>
          <a:endParaRPr lang="es-CO"/>
        </a:p>
      </dgm:t>
    </dgm:pt>
    <dgm:pt modelId="{8BB3DCE0-75F1-496D-821B-5FE414B14315}" type="pres">
      <dgm:prSet presAssocID="{FB2B2BD1-F427-4934-B31C-A8C82BFF20F5}" presName="comp" presStyleCnt="0"/>
      <dgm:spPr/>
      <dgm:t>
        <a:bodyPr/>
        <a:lstStyle/>
        <a:p>
          <a:endParaRPr lang="es-CO"/>
        </a:p>
      </dgm:t>
    </dgm:pt>
    <dgm:pt modelId="{127733D2-2AB2-49C8-86C8-B9CF52F3A96E}" type="pres">
      <dgm:prSet presAssocID="{FB2B2BD1-F427-4934-B31C-A8C82BFF20F5}" presName="box" presStyleLbl="node1" presStyleIdx="0" presStyleCnt="4"/>
      <dgm:spPr/>
      <dgm:t>
        <a:bodyPr/>
        <a:lstStyle/>
        <a:p>
          <a:endParaRPr lang="es-CO"/>
        </a:p>
      </dgm:t>
    </dgm:pt>
    <dgm:pt modelId="{BD4E2A84-0091-4B59-ACFD-DBD20A2E58C6}" type="pres">
      <dgm:prSet presAssocID="{FB2B2BD1-F427-4934-B31C-A8C82BFF20F5}" presName="img" presStyleLbl="fgImgPlace1" presStyleIdx="0" presStyleCnt="4"/>
      <dgm:spPr>
        <a:blipFill rotWithShape="1">
          <a:blip xmlns:r="http://schemas.openxmlformats.org/officeDocument/2006/relationships" r:embed="rId1"/>
          <a:stretch>
            <a:fillRect/>
          </a:stretch>
        </a:blipFill>
      </dgm:spPr>
      <dgm:t>
        <a:bodyPr/>
        <a:lstStyle/>
        <a:p>
          <a:endParaRPr lang="es-CO"/>
        </a:p>
      </dgm:t>
    </dgm:pt>
    <dgm:pt modelId="{EAD77AA5-F0DD-4255-AD6D-037E754EB3D9}" type="pres">
      <dgm:prSet presAssocID="{FB2B2BD1-F427-4934-B31C-A8C82BFF20F5}" presName="text" presStyleLbl="node1" presStyleIdx="0" presStyleCnt="4">
        <dgm:presLayoutVars>
          <dgm:bulletEnabled val="1"/>
        </dgm:presLayoutVars>
      </dgm:prSet>
      <dgm:spPr/>
      <dgm:t>
        <a:bodyPr/>
        <a:lstStyle/>
        <a:p>
          <a:endParaRPr lang="es-CO"/>
        </a:p>
      </dgm:t>
    </dgm:pt>
    <dgm:pt modelId="{C183AA9C-A7A5-4ADD-9AE4-4808B3F89F64}" type="pres">
      <dgm:prSet presAssocID="{2DA688CC-9B86-4F70-88AB-4FA76254DA3C}" presName="spacer" presStyleCnt="0"/>
      <dgm:spPr/>
      <dgm:t>
        <a:bodyPr/>
        <a:lstStyle/>
        <a:p>
          <a:endParaRPr lang="es-CO"/>
        </a:p>
      </dgm:t>
    </dgm:pt>
    <dgm:pt modelId="{750BD81F-6F6E-477D-8B48-25E9F81501E6}" type="pres">
      <dgm:prSet presAssocID="{BEBFC07B-91FE-4262-AE15-03AE8CD551CE}" presName="comp" presStyleCnt="0"/>
      <dgm:spPr/>
      <dgm:t>
        <a:bodyPr/>
        <a:lstStyle/>
        <a:p>
          <a:endParaRPr lang="es-CO"/>
        </a:p>
      </dgm:t>
    </dgm:pt>
    <dgm:pt modelId="{5A8A3F39-80BA-4E1A-9D72-0D481130D01D}" type="pres">
      <dgm:prSet presAssocID="{BEBFC07B-91FE-4262-AE15-03AE8CD551CE}" presName="box" presStyleLbl="node1" presStyleIdx="1" presStyleCnt="4"/>
      <dgm:spPr/>
      <dgm:t>
        <a:bodyPr/>
        <a:lstStyle/>
        <a:p>
          <a:endParaRPr lang="es-CO"/>
        </a:p>
      </dgm:t>
    </dgm:pt>
    <dgm:pt modelId="{258593B7-08FB-48D8-8A48-C7B3E4B82875}" type="pres">
      <dgm:prSet presAssocID="{BEBFC07B-91FE-4262-AE15-03AE8CD551CE}" presName="img" presStyleLbl="fgImgPlace1" presStyleIdx="1" presStyleCnt="4"/>
      <dgm:spPr>
        <a:blipFill rotWithShape="1">
          <a:blip xmlns:r="http://schemas.openxmlformats.org/officeDocument/2006/relationships" r:embed="rId2"/>
          <a:stretch>
            <a:fillRect/>
          </a:stretch>
        </a:blipFill>
      </dgm:spPr>
      <dgm:t>
        <a:bodyPr/>
        <a:lstStyle/>
        <a:p>
          <a:endParaRPr lang="es-CO"/>
        </a:p>
      </dgm:t>
    </dgm:pt>
    <dgm:pt modelId="{0F871486-8A97-43B4-8BE7-A112DE9F535B}" type="pres">
      <dgm:prSet presAssocID="{BEBFC07B-91FE-4262-AE15-03AE8CD551CE}" presName="text" presStyleLbl="node1" presStyleIdx="1" presStyleCnt="4">
        <dgm:presLayoutVars>
          <dgm:bulletEnabled val="1"/>
        </dgm:presLayoutVars>
      </dgm:prSet>
      <dgm:spPr/>
      <dgm:t>
        <a:bodyPr/>
        <a:lstStyle/>
        <a:p>
          <a:endParaRPr lang="es-CO"/>
        </a:p>
      </dgm:t>
    </dgm:pt>
    <dgm:pt modelId="{12A8561A-1499-40E3-9C5F-3B93CE5C5B90}" type="pres">
      <dgm:prSet presAssocID="{76024B31-6805-4F56-8C7D-2B4D625933F1}" presName="spacer" presStyleCnt="0"/>
      <dgm:spPr/>
      <dgm:t>
        <a:bodyPr/>
        <a:lstStyle/>
        <a:p>
          <a:endParaRPr lang="es-CO"/>
        </a:p>
      </dgm:t>
    </dgm:pt>
    <dgm:pt modelId="{EF02D0D6-AFA7-49F6-AD24-6AB84D870DAC}" type="pres">
      <dgm:prSet presAssocID="{29114B38-EBE3-47BB-806A-0DF08FA63C36}" presName="comp" presStyleCnt="0"/>
      <dgm:spPr/>
      <dgm:t>
        <a:bodyPr/>
        <a:lstStyle/>
        <a:p>
          <a:endParaRPr lang="es-CO"/>
        </a:p>
      </dgm:t>
    </dgm:pt>
    <dgm:pt modelId="{EF7D92EF-CBF0-42DE-B245-A9BF723104AB}" type="pres">
      <dgm:prSet presAssocID="{29114B38-EBE3-47BB-806A-0DF08FA63C36}" presName="box" presStyleLbl="node1" presStyleIdx="2" presStyleCnt="4"/>
      <dgm:spPr/>
      <dgm:t>
        <a:bodyPr/>
        <a:lstStyle/>
        <a:p>
          <a:endParaRPr lang="es-CO"/>
        </a:p>
      </dgm:t>
    </dgm:pt>
    <dgm:pt modelId="{97D1ECC3-2C57-4FEA-8328-C819663CE283}" type="pres">
      <dgm:prSet presAssocID="{29114B38-EBE3-47BB-806A-0DF08FA63C36}" presName="img" presStyleLbl="fgImgPlace1" presStyleIdx="2" presStyleCnt="4"/>
      <dgm:spPr>
        <a:blipFill rotWithShape="1">
          <a:blip xmlns:r="http://schemas.openxmlformats.org/officeDocument/2006/relationships" r:embed="rId3"/>
          <a:stretch>
            <a:fillRect/>
          </a:stretch>
        </a:blipFill>
      </dgm:spPr>
      <dgm:t>
        <a:bodyPr/>
        <a:lstStyle/>
        <a:p>
          <a:endParaRPr lang="es-CO"/>
        </a:p>
      </dgm:t>
    </dgm:pt>
    <dgm:pt modelId="{53127DFF-8BF9-4152-B224-69EFB1D5AB6A}" type="pres">
      <dgm:prSet presAssocID="{29114B38-EBE3-47BB-806A-0DF08FA63C36}" presName="text" presStyleLbl="node1" presStyleIdx="2" presStyleCnt="4">
        <dgm:presLayoutVars>
          <dgm:bulletEnabled val="1"/>
        </dgm:presLayoutVars>
      </dgm:prSet>
      <dgm:spPr/>
      <dgm:t>
        <a:bodyPr/>
        <a:lstStyle/>
        <a:p>
          <a:endParaRPr lang="es-CO"/>
        </a:p>
      </dgm:t>
    </dgm:pt>
    <dgm:pt modelId="{D386E606-8C04-4086-816E-D285D74398B6}" type="pres">
      <dgm:prSet presAssocID="{02723CDC-2075-410F-848F-CE45CC687EAB}" presName="spacer" presStyleCnt="0"/>
      <dgm:spPr/>
      <dgm:t>
        <a:bodyPr/>
        <a:lstStyle/>
        <a:p>
          <a:endParaRPr lang="es-CO"/>
        </a:p>
      </dgm:t>
    </dgm:pt>
    <dgm:pt modelId="{3B8DD6DC-DF77-4D9D-A8FF-F11230D06463}" type="pres">
      <dgm:prSet presAssocID="{81C90A3B-C699-4840-945D-0E7A7E079A3B}" presName="comp" presStyleCnt="0"/>
      <dgm:spPr/>
      <dgm:t>
        <a:bodyPr/>
        <a:lstStyle/>
        <a:p>
          <a:endParaRPr lang="es-CO"/>
        </a:p>
      </dgm:t>
    </dgm:pt>
    <dgm:pt modelId="{95463525-2022-4F46-B174-318BC561AA87}" type="pres">
      <dgm:prSet presAssocID="{81C90A3B-C699-4840-945D-0E7A7E079A3B}" presName="box" presStyleLbl="node1" presStyleIdx="3" presStyleCnt="4"/>
      <dgm:spPr/>
      <dgm:t>
        <a:bodyPr/>
        <a:lstStyle/>
        <a:p>
          <a:endParaRPr lang="es-CO"/>
        </a:p>
      </dgm:t>
    </dgm:pt>
    <dgm:pt modelId="{CDB8C06E-489E-40DD-AFED-20DFC4B5DE07}" type="pres">
      <dgm:prSet presAssocID="{81C90A3B-C699-4840-945D-0E7A7E079A3B}" presName="img" presStyleLbl="fgImgPlace1" presStyleIdx="3" presStyleCnt="4"/>
      <dgm:spPr>
        <a:blipFill rotWithShape="1">
          <a:blip xmlns:r="http://schemas.openxmlformats.org/officeDocument/2006/relationships" r:embed="rId4"/>
          <a:stretch>
            <a:fillRect/>
          </a:stretch>
        </a:blipFill>
      </dgm:spPr>
      <dgm:t>
        <a:bodyPr/>
        <a:lstStyle/>
        <a:p>
          <a:endParaRPr lang="es-CO"/>
        </a:p>
      </dgm:t>
    </dgm:pt>
    <dgm:pt modelId="{A8D7A0BD-8765-401B-BDDE-12044EC6B4FC}" type="pres">
      <dgm:prSet presAssocID="{81C90A3B-C699-4840-945D-0E7A7E079A3B}" presName="text" presStyleLbl="node1" presStyleIdx="3" presStyleCnt="4">
        <dgm:presLayoutVars>
          <dgm:bulletEnabled val="1"/>
        </dgm:presLayoutVars>
      </dgm:prSet>
      <dgm:spPr/>
      <dgm:t>
        <a:bodyPr/>
        <a:lstStyle/>
        <a:p>
          <a:endParaRPr lang="es-CO"/>
        </a:p>
      </dgm:t>
    </dgm:pt>
  </dgm:ptLst>
  <dgm:cxnLst>
    <dgm:cxn modelId="{EEF8ED18-3FF1-4BC5-98BA-D5361B31A055}" type="presOf" srcId="{BEBFC07B-91FE-4262-AE15-03AE8CD551CE}" destId="{0F871486-8A97-43B4-8BE7-A112DE9F535B}" srcOrd="1" destOrd="0" presId="urn:microsoft.com/office/officeart/2005/8/layout/vList4#5"/>
    <dgm:cxn modelId="{C4BC67F9-B527-4C40-A933-3C20F85718A1}" type="presOf" srcId="{FB2B2BD1-F427-4934-B31C-A8C82BFF20F5}" destId="{127733D2-2AB2-49C8-86C8-B9CF52F3A96E}" srcOrd="0" destOrd="0" presId="urn:microsoft.com/office/officeart/2005/8/layout/vList4#5"/>
    <dgm:cxn modelId="{108E5459-4081-4133-87CD-74B88E57842D}" type="presOf" srcId="{F04CFCA9-A24C-49B7-9AEA-443516B6CFAE}" destId="{BDB4900D-443F-4660-AF0D-6F2F0F244CC4}" srcOrd="0" destOrd="0" presId="urn:microsoft.com/office/officeart/2005/8/layout/vList4#5"/>
    <dgm:cxn modelId="{DAB18B6C-2DB0-4593-A296-891C26CE546B}" type="presOf" srcId="{29114B38-EBE3-47BB-806A-0DF08FA63C36}" destId="{53127DFF-8BF9-4152-B224-69EFB1D5AB6A}" srcOrd="1" destOrd="0" presId="urn:microsoft.com/office/officeart/2005/8/layout/vList4#5"/>
    <dgm:cxn modelId="{13FF09EC-E5FA-46FC-9054-EC903B84F4D1}" srcId="{F04CFCA9-A24C-49B7-9AEA-443516B6CFAE}" destId="{29114B38-EBE3-47BB-806A-0DF08FA63C36}" srcOrd="2" destOrd="0" parTransId="{0C5E9121-8E0F-44B6-B1E8-40D84B1022AE}" sibTransId="{02723CDC-2075-410F-848F-CE45CC687EAB}"/>
    <dgm:cxn modelId="{89AF3A50-BD65-48EA-B0D2-CB632B4BC3B7}" srcId="{F04CFCA9-A24C-49B7-9AEA-443516B6CFAE}" destId="{FB2B2BD1-F427-4934-B31C-A8C82BFF20F5}" srcOrd="0" destOrd="0" parTransId="{DE96EB93-1D46-4190-95BF-4549EE12BC0A}" sibTransId="{2DA688CC-9B86-4F70-88AB-4FA76254DA3C}"/>
    <dgm:cxn modelId="{87E643E2-5C62-44E4-B12D-138F14748D8E}" srcId="{F04CFCA9-A24C-49B7-9AEA-443516B6CFAE}" destId="{BEBFC07B-91FE-4262-AE15-03AE8CD551CE}" srcOrd="1" destOrd="0" parTransId="{1B37078E-12A7-4EBB-96B7-BD8995B3D1F5}" sibTransId="{76024B31-6805-4F56-8C7D-2B4D625933F1}"/>
    <dgm:cxn modelId="{AC81135B-9398-4EBB-887C-0E3DF7192DD4}" type="presOf" srcId="{29114B38-EBE3-47BB-806A-0DF08FA63C36}" destId="{EF7D92EF-CBF0-42DE-B245-A9BF723104AB}" srcOrd="0" destOrd="0" presId="urn:microsoft.com/office/officeart/2005/8/layout/vList4#5"/>
    <dgm:cxn modelId="{7B3B1F32-E342-4D7B-80C5-803421475E56}" type="presOf" srcId="{FB2B2BD1-F427-4934-B31C-A8C82BFF20F5}" destId="{EAD77AA5-F0DD-4255-AD6D-037E754EB3D9}" srcOrd="1" destOrd="0" presId="urn:microsoft.com/office/officeart/2005/8/layout/vList4#5"/>
    <dgm:cxn modelId="{BF9C8067-DC38-4D20-9FC2-EAD1A3C33A79}" type="presOf" srcId="{81C90A3B-C699-4840-945D-0E7A7E079A3B}" destId="{A8D7A0BD-8765-401B-BDDE-12044EC6B4FC}" srcOrd="1" destOrd="0" presId="urn:microsoft.com/office/officeart/2005/8/layout/vList4#5"/>
    <dgm:cxn modelId="{F84B2101-7FC6-4D63-8AE9-12C9320AE195}" type="presOf" srcId="{BEBFC07B-91FE-4262-AE15-03AE8CD551CE}" destId="{5A8A3F39-80BA-4E1A-9D72-0D481130D01D}" srcOrd="0" destOrd="0" presId="urn:microsoft.com/office/officeart/2005/8/layout/vList4#5"/>
    <dgm:cxn modelId="{656C2E9E-1BED-4082-AFFA-C1323A0E0DD2}" srcId="{F04CFCA9-A24C-49B7-9AEA-443516B6CFAE}" destId="{81C90A3B-C699-4840-945D-0E7A7E079A3B}" srcOrd="3" destOrd="0" parTransId="{827D4050-D3DA-49A3-9D98-74CE39958A7B}" sibTransId="{B0F287A9-4DB9-4626-9079-66C429500674}"/>
    <dgm:cxn modelId="{CDC18B87-DB94-4669-A352-88F562312DAF}" type="presOf" srcId="{81C90A3B-C699-4840-945D-0E7A7E079A3B}" destId="{95463525-2022-4F46-B174-318BC561AA87}" srcOrd="0" destOrd="0" presId="urn:microsoft.com/office/officeart/2005/8/layout/vList4#5"/>
    <dgm:cxn modelId="{E048DDCA-5672-4882-910F-BEC7F5933E29}" type="presParOf" srcId="{BDB4900D-443F-4660-AF0D-6F2F0F244CC4}" destId="{8BB3DCE0-75F1-496D-821B-5FE414B14315}" srcOrd="0" destOrd="0" presId="urn:microsoft.com/office/officeart/2005/8/layout/vList4#5"/>
    <dgm:cxn modelId="{1D636F2E-6FF5-48AC-AF5D-DAFF04ED64CC}" type="presParOf" srcId="{8BB3DCE0-75F1-496D-821B-5FE414B14315}" destId="{127733D2-2AB2-49C8-86C8-B9CF52F3A96E}" srcOrd="0" destOrd="0" presId="urn:microsoft.com/office/officeart/2005/8/layout/vList4#5"/>
    <dgm:cxn modelId="{EB457028-C4FC-4816-9AAD-475402408FD1}" type="presParOf" srcId="{8BB3DCE0-75F1-496D-821B-5FE414B14315}" destId="{BD4E2A84-0091-4B59-ACFD-DBD20A2E58C6}" srcOrd="1" destOrd="0" presId="urn:microsoft.com/office/officeart/2005/8/layout/vList4#5"/>
    <dgm:cxn modelId="{CB90BF1E-22D6-481E-8FB5-7C68CA1432E9}" type="presParOf" srcId="{8BB3DCE0-75F1-496D-821B-5FE414B14315}" destId="{EAD77AA5-F0DD-4255-AD6D-037E754EB3D9}" srcOrd="2" destOrd="0" presId="urn:microsoft.com/office/officeart/2005/8/layout/vList4#5"/>
    <dgm:cxn modelId="{6E05D20E-C143-46AF-A892-0F38BAE806E3}" type="presParOf" srcId="{BDB4900D-443F-4660-AF0D-6F2F0F244CC4}" destId="{C183AA9C-A7A5-4ADD-9AE4-4808B3F89F64}" srcOrd="1" destOrd="0" presId="urn:microsoft.com/office/officeart/2005/8/layout/vList4#5"/>
    <dgm:cxn modelId="{DC990371-B2EE-42C5-BB8E-BBF858E81071}" type="presParOf" srcId="{BDB4900D-443F-4660-AF0D-6F2F0F244CC4}" destId="{750BD81F-6F6E-477D-8B48-25E9F81501E6}" srcOrd="2" destOrd="0" presId="urn:microsoft.com/office/officeart/2005/8/layout/vList4#5"/>
    <dgm:cxn modelId="{DDD4AB34-8773-49B8-A33A-4A20C68A7709}" type="presParOf" srcId="{750BD81F-6F6E-477D-8B48-25E9F81501E6}" destId="{5A8A3F39-80BA-4E1A-9D72-0D481130D01D}" srcOrd="0" destOrd="0" presId="urn:microsoft.com/office/officeart/2005/8/layout/vList4#5"/>
    <dgm:cxn modelId="{3B602E85-0298-436B-976C-B95F6ED86216}" type="presParOf" srcId="{750BD81F-6F6E-477D-8B48-25E9F81501E6}" destId="{258593B7-08FB-48D8-8A48-C7B3E4B82875}" srcOrd="1" destOrd="0" presId="urn:microsoft.com/office/officeart/2005/8/layout/vList4#5"/>
    <dgm:cxn modelId="{BE2E78BA-C3F5-41E9-BC1F-56F28E7181FB}" type="presParOf" srcId="{750BD81F-6F6E-477D-8B48-25E9F81501E6}" destId="{0F871486-8A97-43B4-8BE7-A112DE9F535B}" srcOrd="2" destOrd="0" presId="urn:microsoft.com/office/officeart/2005/8/layout/vList4#5"/>
    <dgm:cxn modelId="{94356AF7-0583-4CF8-B90A-31323E41D222}" type="presParOf" srcId="{BDB4900D-443F-4660-AF0D-6F2F0F244CC4}" destId="{12A8561A-1499-40E3-9C5F-3B93CE5C5B90}" srcOrd="3" destOrd="0" presId="urn:microsoft.com/office/officeart/2005/8/layout/vList4#5"/>
    <dgm:cxn modelId="{A7A80461-877F-46D2-BBF3-6D045D606369}" type="presParOf" srcId="{BDB4900D-443F-4660-AF0D-6F2F0F244CC4}" destId="{EF02D0D6-AFA7-49F6-AD24-6AB84D870DAC}" srcOrd="4" destOrd="0" presId="urn:microsoft.com/office/officeart/2005/8/layout/vList4#5"/>
    <dgm:cxn modelId="{24D4F947-5CEA-4282-8873-2A37B3B98524}" type="presParOf" srcId="{EF02D0D6-AFA7-49F6-AD24-6AB84D870DAC}" destId="{EF7D92EF-CBF0-42DE-B245-A9BF723104AB}" srcOrd="0" destOrd="0" presId="urn:microsoft.com/office/officeart/2005/8/layout/vList4#5"/>
    <dgm:cxn modelId="{B1253DE7-5BFD-43B9-B558-DAB7104379E2}" type="presParOf" srcId="{EF02D0D6-AFA7-49F6-AD24-6AB84D870DAC}" destId="{97D1ECC3-2C57-4FEA-8328-C819663CE283}" srcOrd="1" destOrd="0" presId="urn:microsoft.com/office/officeart/2005/8/layout/vList4#5"/>
    <dgm:cxn modelId="{D53D2475-26BB-492C-9EDB-417EEF296652}" type="presParOf" srcId="{EF02D0D6-AFA7-49F6-AD24-6AB84D870DAC}" destId="{53127DFF-8BF9-4152-B224-69EFB1D5AB6A}" srcOrd="2" destOrd="0" presId="urn:microsoft.com/office/officeart/2005/8/layout/vList4#5"/>
    <dgm:cxn modelId="{44F3DCED-46D6-493D-AD0D-1CED1C46422D}" type="presParOf" srcId="{BDB4900D-443F-4660-AF0D-6F2F0F244CC4}" destId="{D386E606-8C04-4086-816E-D285D74398B6}" srcOrd="5" destOrd="0" presId="urn:microsoft.com/office/officeart/2005/8/layout/vList4#5"/>
    <dgm:cxn modelId="{98D37F74-2E18-43C6-BBF1-80BBB1965DC8}" type="presParOf" srcId="{BDB4900D-443F-4660-AF0D-6F2F0F244CC4}" destId="{3B8DD6DC-DF77-4D9D-A8FF-F11230D06463}" srcOrd="6" destOrd="0" presId="urn:microsoft.com/office/officeart/2005/8/layout/vList4#5"/>
    <dgm:cxn modelId="{0DC86F7B-21D5-4DA4-9413-73990F269557}" type="presParOf" srcId="{3B8DD6DC-DF77-4D9D-A8FF-F11230D06463}" destId="{95463525-2022-4F46-B174-318BC561AA87}" srcOrd="0" destOrd="0" presId="urn:microsoft.com/office/officeart/2005/8/layout/vList4#5"/>
    <dgm:cxn modelId="{2FF12A1E-E334-4721-A16B-8647B8534453}" type="presParOf" srcId="{3B8DD6DC-DF77-4D9D-A8FF-F11230D06463}" destId="{CDB8C06E-489E-40DD-AFED-20DFC4B5DE07}" srcOrd="1" destOrd="0" presId="urn:microsoft.com/office/officeart/2005/8/layout/vList4#5"/>
    <dgm:cxn modelId="{26F22B7C-A535-4075-BCDE-75670F0C1073}" type="presParOf" srcId="{3B8DD6DC-DF77-4D9D-A8FF-F11230D06463}" destId="{A8D7A0BD-8765-401B-BDDE-12044EC6B4FC}" srcOrd="2" destOrd="0" presId="urn:microsoft.com/office/officeart/2005/8/layout/vList4#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2A32BDA-1159-485F-9294-87F4BF8ED99F}" type="doc">
      <dgm:prSet loTypeId="urn:microsoft.com/office/officeart/2005/8/layout/vList4#6" loCatId="list" qsTypeId="urn:microsoft.com/office/officeart/2005/8/quickstyle/3d1" qsCatId="3D" csTypeId="urn:microsoft.com/office/officeart/2005/8/colors/colorful4" csCatId="colorful" phldr="1"/>
      <dgm:spPr/>
    </dgm:pt>
    <dgm:pt modelId="{83BBB058-3CCB-4AAC-8642-86C1905583F9}">
      <dgm:prSet phldrT="[Texto]" custT="1"/>
      <dgm:spPr/>
      <dgm:t>
        <a:bodyPr/>
        <a:lstStyle/>
        <a:p>
          <a:pPr algn="just"/>
          <a:r>
            <a:rPr lang="es-CO" sz="1800" b="1" dirty="0" smtClean="0">
              <a:latin typeface="Arial Narrow" pitchFamily="34" charset="0"/>
            </a:rPr>
            <a:t>MUNICIPIO DE RIOHACHA:</a:t>
          </a:r>
        </a:p>
        <a:p>
          <a:pPr algn="just"/>
          <a:r>
            <a:rPr lang="es-CO" sz="1800" b="0" dirty="0" smtClean="0">
              <a:latin typeface="Arial Narrow" pitchFamily="34" charset="0"/>
            </a:rPr>
            <a:t>Suspensión inmediata del contrato de obra de adecuación de espacio publico de la calle 7.</a:t>
          </a:r>
          <a:endParaRPr lang="es-CO" sz="1800" b="0" dirty="0">
            <a:latin typeface="Arial Narrow" pitchFamily="34" charset="0"/>
          </a:endParaRPr>
        </a:p>
      </dgm:t>
    </dgm:pt>
    <dgm:pt modelId="{CE81B26A-6E58-4082-9A32-7737683E63D4}" type="parTrans" cxnId="{DE885AFA-CE23-42E5-9351-5A6DFDC7F344}">
      <dgm:prSet/>
      <dgm:spPr/>
      <dgm:t>
        <a:bodyPr/>
        <a:lstStyle/>
        <a:p>
          <a:endParaRPr lang="es-CO"/>
        </a:p>
      </dgm:t>
    </dgm:pt>
    <dgm:pt modelId="{D338112A-E26C-435C-9A77-4DCD1CAC0D5E}" type="sibTrans" cxnId="{DE885AFA-CE23-42E5-9351-5A6DFDC7F344}">
      <dgm:prSet/>
      <dgm:spPr/>
      <dgm:t>
        <a:bodyPr/>
        <a:lstStyle/>
        <a:p>
          <a:endParaRPr lang="es-CO"/>
        </a:p>
      </dgm:t>
    </dgm:pt>
    <dgm:pt modelId="{D8390712-1D7D-439D-B50B-8073C9359A17}">
      <dgm:prSet phldrT="[Texto]" custT="1"/>
      <dgm:spPr/>
      <dgm:t>
        <a:bodyPr/>
        <a:lstStyle/>
        <a:p>
          <a:pPr algn="l"/>
          <a:r>
            <a:rPr lang="es-CO" sz="1800" b="1" dirty="0" smtClean="0">
              <a:latin typeface="Arial Narrow" pitchFamily="34" charset="0"/>
            </a:rPr>
            <a:t>RESTRICCION DE LOS CULTIVOS DE ARROZ.- </a:t>
          </a:r>
          <a:r>
            <a:rPr lang="es-CO" sz="1800" b="0" dirty="0" smtClean="0">
              <a:latin typeface="Arial Narrow" pitchFamily="34" charset="0"/>
            </a:rPr>
            <a:t>A través de la Resolución 035  del 7 de enero 2015, CORPOGUAJIRA restringe a los usuarios de las cuencas del Rio Cesar, Ranchería, el riego y el establecimiento de nuevos cultivos de arroz incluyendo la preparación del suelo para la siembra.</a:t>
          </a:r>
          <a:endParaRPr lang="es-CO" sz="1800" b="0" dirty="0">
            <a:latin typeface="Arial Narrow" pitchFamily="34" charset="0"/>
          </a:endParaRPr>
        </a:p>
      </dgm:t>
    </dgm:pt>
    <dgm:pt modelId="{9B9A5431-4464-47F8-8B0E-F5D692511B81}" type="parTrans" cxnId="{D19C7B20-5680-490E-8087-C394F16776D2}">
      <dgm:prSet/>
      <dgm:spPr/>
      <dgm:t>
        <a:bodyPr/>
        <a:lstStyle/>
        <a:p>
          <a:endParaRPr lang="es-CO"/>
        </a:p>
      </dgm:t>
    </dgm:pt>
    <dgm:pt modelId="{06676AAA-CB52-4351-B94E-C269020BEAE4}" type="sibTrans" cxnId="{D19C7B20-5680-490E-8087-C394F16776D2}">
      <dgm:prSet/>
      <dgm:spPr/>
      <dgm:t>
        <a:bodyPr/>
        <a:lstStyle/>
        <a:p>
          <a:endParaRPr lang="es-CO"/>
        </a:p>
      </dgm:t>
    </dgm:pt>
    <dgm:pt modelId="{9DC94CEA-21C1-4AA0-8F02-89E8D3A7311E}">
      <dgm:prSet phldrT="[Texto]" custT="1"/>
      <dgm:spPr/>
      <dgm:t>
        <a:bodyPr/>
        <a:lstStyle/>
        <a:p>
          <a:pPr algn="just"/>
          <a:r>
            <a:rPr lang="es-CO" sz="1800" dirty="0" smtClean="0">
              <a:latin typeface="Arial" panose="020B0604020202020204" pitchFamily="34" charset="0"/>
              <a:cs typeface="Arial" panose="020B0604020202020204" pitchFamily="34" charset="0"/>
            </a:rPr>
            <a:t>Empresa Ávila Ltda., consistente en suspensión de explotación de materiales de construcción realizada en el arroyo URRAICHI, municipio de Manaure, La Guajira</a:t>
          </a:r>
          <a:endParaRPr lang="es-CO" sz="1800" b="0" dirty="0">
            <a:latin typeface="Arial" panose="020B0604020202020204" pitchFamily="34" charset="0"/>
            <a:cs typeface="Arial" panose="020B0604020202020204" pitchFamily="34" charset="0"/>
          </a:endParaRPr>
        </a:p>
      </dgm:t>
    </dgm:pt>
    <dgm:pt modelId="{08D37ADB-4089-4BAC-B511-89A50053A139}" type="parTrans" cxnId="{C79D959D-BD87-44B2-9AA0-A3C3AAE14948}">
      <dgm:prSet/>
      <dgm:spPr/>
      <dgm:t>
        <a:bodyPr/>
        <a:lstStyle/>
        <a:p>
          <a:endParaRPr lang="es-CO"/>
        </a:p>
      </dgm:t>
    </dgm:pt>
    <dgm:pt modelId="{B24C73B9-B98D-4064-B872-2595E50EEB15}" type="sibTrans" cxnId="{C79D959D-BD87-44B2-9AA0-A3C3AAE14948}">
      <dgm:prSet/>
      <dgm:spPr/>
      <dgm:t>
        <a:bodyPr/>
        <a:lstStyle/>
        <a:p>
          <a:endParaRPr lang="es-CO"/>
        </a:p>
      </dgm:t>
    </dgm:pt>
    <dgm:pt modelId="{51EDD49A-9DDF-4056-BAB2-7C7C58933AE8}">
      <dgm:prSet phldrT="[Texto]" custT="1"/>
      <dgm:spPr/>
      <dgm:t>
        <a:bodyPr/>
        <a:lstStyle/>
        <a:p>
          <a:pPr algn="just"/>
          <a:r>
            <a:rPr lang="es-CO" sz="2000" dirty="0" smtClean="0">
              <a:latin typeface="Arial" panose="020B0604020202020204" pitchFamily="34" charset="0"/>
              <a:cs typeface="Arial" panose="020B0604020202020204" pitchFamily="34" charset="0"/>
            </a:rPr>
            <a:t>Matadero JG, localizado en el municipio de Maicao, La Guajira</a:t>
          </a:r>
          <a:endParaRPr lang="es-CO" sz="2000" b="0" dirty="0">
            <a:latin typeface="Arial" panose="020B0604020202020204" pitchFamily="34" charset="0"/>
            <a:cs typeface="Arial" panose="020B0604020202020204" pitchFamily="34" charset="0"/>
          </a:endParaRPr>
        </a:p>
      </dgm:t>
    </dgm:pt>
    <dgm:pt modelId="{3DE0A92F-D05D-42D3-9011-D2BE07D00F02}" type="parTrans" cxnId="{0964E4FB-61DC-4C20-9C73-B0D921B303E7}">
      <dgm:prSet/>
      <dgm:spPr/>
    </dgm:pt>
    <dgm:pt modelId="{2049C255-9E42-429A-826B-252F0F4C4518}" type="sibTrans" cxnId="{0964E4FB-61DC-4C20-9C73-B0D921B303E7}">
      <dgm:prSet/>
      <dgm:spPr/>
    </dgm:pt>
    <dgm:pt modelId="{1A87A262-45CC-45B6-B156-B3A79DCF982C}" type="pres">
      <dgm:prSet presAssocID="{A2A32BDA-1159-485F-9294-87F4BF8ED99F}" presName="linear" presStyleCnt="0">
        <dgm:presLayoutVars>
          <dgm:dir/>
          <dgm:resizeHandles val="exact"/>
        </dgm:presLayoutVars>
      </dgm:prSet>
      <dgm:spPr/>
    </dgm:pt>
    <dgm:pt modelId="{818A0105-4797-4521-B5C6-A974BA5F4C48}" type="pres">
      <dgm:prSet presAssocID="{83BBB058-3CCB-4AAC-8642-86C1905583F9}" presName="comp" presStyleCnt="0"/>
      <dgm:spPr/>
    </dgm:pt>
    <dgm:pt modelId="{C186C223-0130-430D-81CF-1072F1879BFE}" type="pres">
      <dgm:prSet presAssocID="{83BBB058-3CCB-4AAC-8642-86C1905583F9}" presName="box" presStyleLbl="node1" presStyleIdx="0" presStyleCnt="4"/>
      <dgm:spPr/>
      <dgm:t>
        <a:bodyPr/>
        <a:lstStyle/>
        <a:p>
          <a:endParaRPr lang="es-CO"/>
        </a:p>
      </dgm:t>
    </dgm:pt>
    <dgm:pt modelId="{805F1E05-B36B-493E-89E1-96EB4859F232}" type="pres">
      <dgm:prSet presAssocID="{83BBB058-3CCB-4AAC-8642-86C1905583F9}" presName="img" presStyleLbl="fgImgPlace1" presStyleIdx="0" presStyleCnt="4" custScaleY="77381"/>
      <dgm:spPr>
        <a:blipFill rotWithShape="1">
          <a:blip xmlns:r="http://schemas.openxmlformats.org/officeDocument/2006/relationships" r:embed="rId1"/>
          <a:stretch>
            <a:fillRect/>
          </a:stretch>
        </a:blipFill>
      </dgm:spPr>
    </dgm:pt>
    <dgm:pt modelId="{8EE99BC7-E091-4362-AE29-69872E01D2AE}" type="pres">
      <dgm:prSet presAssocID="{83BBB058-3CCB-4AAC-8642-86C1905583F9}" presName="text" presStyleLbl="node1" presStyleIdx="0" presStyleCnt="4">
        <dgm:presLayoutVars>
          <dgm:bulletEnabled val="1"/>
        </dgm:presLayoutVars>
      </dgm:prSet>
      <dgm:spPr/>
      <dgm:t>
        <a:bodyPr/>
        <a:lstStyle/>
        <a:p>
          <a:endParaRPr lang="es-CO"/>
        </a:p>
      </dgm:t>
    </dgm:pt>
    <dgm:pt modelId="{6239B469-A823-4EC4-8C99-BEBFC0B04ADC}" type="pres">
      <dgm:prSet presAssocID="{D338112A-E26C-435C-9A77-4DCD1CAC0D5E}" presName="spacer" presStyleCnt="0"/>
      <dgm:spPr/>
    </dgm:pt>
    <dgm:pt modelId="{13A657A1-47B1-4D8E-B99A-8702F4801CAE}" type="pres">
      <dgm:prSet presAssocID="{D8390712-1D7D-439D-B50B-8073C9359A17}" presName="comp" presStyleCnt="0"/>
      <dgm:spPr/>
    </dgm:pt>
    <dgm:pt modelId="{928092EE-20E0-401B-92D1-0A29C88880BB}" type="pres">
      <dgm:prSet presAssocID="{D8390712-1D7D-439D-B50B-8073C9359A17}" presName="box" presStyleLbl="node1" presStyleIdx="1" presStyleCnt="4" custLinFactNeighborX="862"/>
      <dgm:spPr/>
      <dgm:t>
        <a:bodyPr/>
        <a:lstStyle/>
        <a:p>
          <a:endParaRPr lang="es-CO"/>
        </a:p>
      </dgm:t>
    </dgm:pt>
    <dgm:pt modelId="{20C28A2B-C4AB-41CC-9CB5-99E5489F8DAB}" type="pres">
      <dgm:prSet presAssocID="{D8390712-1D7D-439D-B50B-8073C9359A17}" presName="img" presStyleLbl="fgImgPlace1" presStyleIdx="1" presStyleCnt="4"/>
      <dgm:spPr>
        <a:blipFill rotWithShape="1">
          <a:blip xmlns:r="http://schemas.openxmlformats.org/officeDocument/2006/relationships" r:embed="rId2"/>
          <a:stretch>
            <a:fillRect/>
          </a:stretch>
        </a:blipFill>
      </dgm:spPr>
    </dgm:pt>
    <dgm:pt modelId="{EDD173FD-BD31-49E0-99E0-7814313EC207}" type="pres">
      <dgm:prSet presAssocID="{D8390712-1D7D-439D-B50B-8073C9359A17}" presName="text" presStyleLbl="node1" presStyleIdx="1" presStyleCnt="4">
        <dgm:presLayoutVars>
          <dgm:bulletEnabled val="1"/>
        </dgm:presLayoutVars>
      </dgm:prSet>
      <dgm:spPr/>
      <dgm:t>
        <a:bodyPr/>
        <a:lstStyle/>
        <a:p>
          <a:endParaRPr lang="es-CO"/>
        </a:p>
      </dgm:t>
    </dgm:pt>
    <dgm:pt modelId="{5295F238-0DC4-4569-81CB-65C4E75858C6}" type="pres">
      <dgm:prSet presAssocID="{06676AAA-CB52-4351-B94E-C269020BEAE4}" presName="spacer" presStyleCnt="0"/>
      <dgm:spPr/>
    </dgm:pt>
    <dgm:pt modelId="{7A09C6E5-A923-4E0C-878E-CF7ACEE3199A}" type="pres">
      <dgm:prSet presAssocID="{51EDD49A-9DDF-4056-BAB2-7C7C58933AE8}" presName="comp" presStyleCnt="0"/>
      <dgm:spPr/>
    </dgm:pt>
    <dgm:pt modelId="{310D40BE-0353-4044-9636-396FBBFE51E8}" type="pres">
      <dgm:prSet presAssocID="{51EDD49A-9DDF-4056-BAB2-7C7C58933AE8}" presName="box" presStyleLbl="node1" presStyleIdx="2" presStyleCnt="4"/>
      <dgm:spPr/>
      <dgm:t>
        <a:bodyPr/>
        <a:lstStyle/>
        <a:p>
          <a:endParaRPr lang="es-CO"/>
        </a:p>
      </dgm:t>
    </dgm:pt>
    <dgm:pt modelId="{1CD32185-6E0B-4147-AE75-D64C27F3FAD1}" type="pres">
      <dgm:prSet presAssocID="{51EDD49A-9DDF-4056-BAB2-7C7C58933AE8}" presName="img" presStyleLbl="fgImgPlace1" presStyleIdx="2" presStyleCnt="4"/>
      <dgm:spPr>
        <a:blipFill rotWithShape="1">
          <a:blip xmlns:r="http://schemas.openxmlformats.org/officeDocument/2006/relationships" r:embed="rId3"/>
          <a:stretch>
            <a:fillRect/>
          </a:stretch>
        </a:blipFill>
      </dgm:spPr>
    </dgm:pt>
    <dgm:pt modelId="{AE31C79D-F712-4BA2-B55D-ADBF4BF17953}" type="pres">
      <dgm:prSet presAssocID="{51EDD49A-9DDF-4056-BAB2-7C7C58933AE8}" presName="text" presStyleLbl="node1" presStyleIdx="2" presStyleCnt="4">
        <dgm:presLayoutVars>
          <dgm:bulletEnabled val="1"/>
        </dgm:presLayoutVars>
      </dgm:prSet>
      <dgm:spPr/>
      <dgm:t>
        <a:bodyPr/>
        <a:lstStyle/>
        <a:p>
          <a:endParaRPr lang="es-CO"/>
        </a:p>
      </dgm:t>
    </dgm:pt>
    <dgm:pt modelId="{12DEDAC8-37D4-4674-98A8-4650807022FE}" type="pres">
      <dgm:prSet presAssocID="{2049C255-9E42-429A-826B-252F0F4C4518}" presName="spacer" presStyleCnt="0"/>
      <dgm:spPr/>
    </dgm:pt>
    <dgm:pt modelId="{DDD5CA50-9C93-43E4-86DE-DD32F6E050DA}" type="pres">
      <dgm:prSet presAssocID="{9DC94CEA-21C1-4AA0-8F02-89E8D3A7311E}" presName="comp" presStyleCnt="0"/>
      <dgm:spPr/>
    </dgm:pt>
    <dgm:pt modelId="{4A970C7D-2B92-4843-AFD2-7A8D986057F2}" type="pres">
      <dgm:prSet presAssocID="{9DC94CEA-21C1-4AA0-8F02-89E8D3A7311E}" presName="box" presStyleLbl="node1" presStyleIdx="3" presStyleCnt="4"/>
      <dgm:spPr/>
      <dgm:t>
        <a:bodyPr/>
        <a:lstStyle/>
        <a:p>
          <a:endParaRPr lang="es-CO"/>
        </a:p>
      </dgm:t>
    </dgm:pt>
    <dgm:pt modelId="{2BE98572-4292-4AE6-9D32-68EF79CFC2BD}" type="pres">
      <dgm:prSet presAssocID="{9DC94CEA-21C1-4AA0-8F02-89E8D3A7311E}" presName="img" presStyleLbl="fgImgPlace1" presStyleIdx="3" presStyleCnt="4"/>
      <dgm:spPr>
        <a:blipFill rotWithShape="1">
          <a:blip xmlns:r="http://schemas.openxmlformats.org/officeDocument/2006/relationships" r:embed="rId4"/>
          <a:stretch>
            <a:fillRect/>
          </a:stretch>
        </a:blipFill>
      </dgm:spPr>
    </dgm:pt>
    <dgm:pt modelId="{665D1EB4-C64C-4556-ACB4-FABA7CE9FDD7}" type="pres">
      <dgm:prSet presAssocID="{9DC94CEA-21C1-4AA0-8F02-89E8D3A7311E}" presName="text" presStyleLbl="node1" presStyleIdx="3" presStyleCnt="4">
        <dgm:presLayoutVars>
          <dgm:bulletEnabled val="1"/>
        </dgm:presLayoutVars>
      </dgm:prSet>
      <dgm:spPr/>
      <dgm:t>
        <a:bodyPr/>
        <a:lstStyle/>
        <a:p>
          <a:endParaRPr lang="es-CO"/>
        </a:p>
      </dgm:t>
    </dgm:pt>
  </dgm:ptLst>
  <dgm:cxnLst>
    <dgm:cxn modelId="{0964E4FB-61DC-4C20-9C73-B0D921B303E7}" srcId="{A2A32BDA-1159-485F-9294-87F4BF8ED99F}" destId="{51EDD49A-9DDF-4056-BAB2-7C7C58933AE8}" srcOrd="2" destOrd="0" parTransId="{3DE0A92F-D05D-42D3-9011-D2BE07D00F02}" sibTransId="{2049C255-9E42-429A-826B-252F0F4C4518}"/>
    <dgm:cxn modelId="{B062F479-1C80-481C-8BE3-5A1DFE12C232}" type="presOf" srcId="{51EDD49A-9DDF-4056-BAB2-7C7C58933AE8}" destId="{AE31C79D-F712-4BA2-B55D-ADBF4BF17953}" srcOrd="1" destOrd="0" presId="urn:microsoft.com/office/officeart/2005/8/layout/vList4#6"/>
    <dgm:cxn modelId="{BC90D8CC-2D04-4651-B28C-1F1281963D7B}" type="presOf" srcId="{9DC94CEA-21C1-4AA0-8F02-89E8D3A7311E}" destId="{665D1EB4-C64C-4556-ACB4-FABA7CE9FDD7}" srcOrd="1" destOrd="0" presId="urn:microsoft.com/office/officeart/2005/8/layout/vList4#6"/>
    <dgm:cxn modelId="{22470C24-36E5-4F16-903D-C1838E8260AB}" type="presOf" srcId="{51EDD49A-9DDF-4056-BAB2-7C7C58933AE8}" destId="{310D40BE-0353-4044-9636-396FBBFE51E8}" srcOrd="0" destOrd="0" presId="urn:microsoft.com/office/officeart/2005/8/layout/vList4#6"/>
    <dgm:cxn modelId="{DE885AFA-CE23-42E5-9351-5A6DFDC7F344}" srcId="{A2A32BDA-1159-485F-9294-87F4BF8ED99F}" destId="{83BBB058-3CCB-4AAC-8642-86C1905583F9}" srcOrd="0" destOrd="0" parTransId="{CE81B26A-6E58-4082-9A32-7737683E63D4}" sibTransId="{D338112A-E26C-435C-9A77-4DCD1CAC0D5E}"/>
    <dgm:cxn modelId="{569A1132-E502-4BCF-946F-7CFD8CDB8D35}" type="presOf" srcId="{83BBB058-3CCB-4AAC-8642-86C1905583F9}" destId="{C186C223-0130-430D-81CF-1072F1879BFE}" srcOrd="0" destOrd="0" presId="urn:microsoft.com/office/officeart/2005/8/layout/vList4#6"/>
    <dgm:cxn modelId="{97C1F88E-F979-4C37-8C7C-5ECF85F0A354}" type="presOf" srcId="{83BBB058-3CCB-4AAC-8642-86C1905583F9}" destId="{8EE99BC7-E091-4362-AE29-69872E01D2AE}" srcOrd="1" destOrd="0" presId="urn:microsoft.com/office/officeart/2005/8/layout/vList4#6"/>
    <dgm:cxn modelId="{BB0F303C-F698-43B1-8E78-D1BCBA324998}" type="presOf" srcId="{D8390712-1D7D-439D-B50B-8073C9359A17}" destId="{928092EE-20E0-401B-92D1-0A29C88880BB}" srcOrd="0" destOrd="0" presId="urn:microsoft.com/office/officeart/2005/8/layout/vList4#6"/>
    <dgm:cxn modelId="{D684AEEF-1CA9-4A96-A6DE-EAE8A7220802}" type="presOf" srcId="{9DC94CEA-21C1-4AA0-8F02-89E8D3A7311E}" destId="{4A970C7D-2B92-4843-AFD2-7A8D986057F2}" srcOrd="0" destOrd="0" presId="urn:microsoft.com/office/officeart/2005/8/layout/vList4#6"/>
    <dgm:cxn modelId="{C79D959D-BD87-44B2-9AA0-A3C3AAE14948}" srcId="{A2A32BDA-1159-485F-9294-87F4BF8ED99F}" destId="{9DC94CEA-21C1-4AA0-8F02-89E8D3A7311E}" srcOrd="3" destOrd="0" parTransId="{08D37ADB-4089-4BAC-B511-89A50053A139}" sibTransId="{B24C73B9-B98D-4064-B872-2595E50EEB15}"/>
    <dgm:cxn modelId="{D19C7B20-5680-490E-8087-C394F16776D2}" srcId="{A2A32BDA-1159-485F-9294-87F4BF8ED99F}" destId="{D8390712-1D7D-439D-B50B-8073C9359A17}" srcOrd="1" destOrd="0" parTransId="{9B9A5431-4464-47F8-8B0E-F5D692511B81}" sibTransId="{06676AAA-CB52-4351-B94E-C269020BEAE4}"/>
    <dgm:cxn modelId="{8CE5FF3F-20DE-4385-98BC-37B97CA6B717}" type="presOf" srcId="{A2A32BDA-1159-485F-9294-87F4BF8ED99F}" destId="{1A87A262-45CC-45B6-B156-B3A79DCF982C}" srcOrd="0" destOrd="0" presId="urn:microsoft.com/office/officeart/2005/8/layout/vList4#6"/>
    <dgm:cxn modelId="{C02993AB-C87E-4D84-8B31-66DFE8AD7EC2}" type="presOf" srcId="{D8390712-1D7D-439D-B50B-8073C9359A17}" destId="{EDD173FD-BD31-49E0-99E0-7814313EC207}" srcOrd="1" destOrd="0" presId="urn:microsoft.com/office/officeart/2005/8/layout/vList4#6"/>
    <dgm:cxn modelId="{58A515FB-793C-4B53-B179-2E6A4C355A85}" type="presParOf" srcId="{1A87A262-45CC-45B6-B156-B3A79DCF982C}" destId="{818A0105-4797-4521-B5C6-A974BA5F4C48}" srcOrd="0" destOrd="0" presId="urn:microsoft.com/office/officeart/2005/8/layout/vList4#6"/>
    <dgm:cxn modelId="{2D0615A0-A5C2-4F4F-8A04-996CEACF20BD}" type="presParOf" srcId="{818A0105-4797-4521-B5C6-A974BA5F4C48}" destId="{C186C223-0130-430D-81CF-1072F1879BFE}" srcOrd="0" destOrd="0" presId="urn:microsoft.com/office/officeart/2005/8/layout/vList4#6"/>
    <dgm:cxn modelId="{76DD1DFD-B4FC-4BCF-937D-22B59CE8511C}" type="presParOf" srcId="{818A0105-4797-4521-B5C6-A974BA5F4C48}" destId="{805F1E05-B36B-493E-89E1-96EB4859F232}" srcOrd="1" destOrd="0" presId="urn:microsoft.com/office/officeart/2005/8/layout/vList4#6"/>
    <dgm:cxn modelId="{F9AABF18-D769-43F4-A32D-F740A525AAF6}" type="presParOf" srcId="{818A0105-4797-4521-B5C6-A974BA5F4C48}" destId="{8EE99BC7-E091-4362-AE29-69872E01D2AE}" srcOrd="2" destOrd="0" presId="urn:microsoft.com/office/officeart/2005/8/layout/vList4#6"/>
    <dgm:cxn modelId="{D9335398-1116-449A-A081-4643551D47E4}" type="presParOf" srcId="{1A87A262-45CC-45B6-B156-B3A79DCF982C}" destId="{6239B469-A823-4EC4-8C99-BEBFC0B04ADC}" srcOrd="1" destOrd="0" presId="urn:microsoft.com/office/officeart/2005/8/layout/vList4#6"/>
    <dgm:cxn modelId="{78E4D96E-142C-49C6-B2A5-5B37A8874540}" type="presParOf" srcId="{1A87A262-45CC-45B6-B156-B3A79DCF982C}" destId="{13A657A1-47B1-4D8E-B99A-8702F4801CAE}" srcOrd="2" destOrd="0" presId="urn:microsoft.com/office/officeart/2005/8/layout/vList4#6"/>
    <dgm:cxn modelId="{9AEDC0E7-3761-4A73-8A72-F22DFB630B05}" type="presParOf" srcId="{13A657A1-47B1-4D8E-B99A-8702F4801CAE}" destId="{928092EE-20E0-401B-92D1-0A29C88880BB}" srcOrd="0" destOrd="0" presId="urn:microsoft.com/office/officeart/2005/8/layout/vList4#6"/>
    <dgm:cxn modelId="{F05341A6-30D2-4C33-B5D1-9D50FEC6ED4B}" type="presParOf" srcId="{13A657A1-47B1-4D8E-B99A-8702F4801CAE}" destId="{20C28A2B-C4AB-41CC-9CB5-99E5489F8DAB}" srcOrd="1" destOrd="0" presId="urn:microsoft.com/office/officeart/2005/8/layout/vList4#6"/>
    <dgm:cxn modelId="{604D542A-040E-4FDC-81F5-D8F4EA4AD344}" type="presParOf" srcId="{13A657A1-47B1-4D8E-B99A-8702F4801CAE}" destId="{EDD173FD-BD31-49E0-99E0-7814313EC207}" srcOrd="2" destOrd="0" presId="urn:microsoft.com/office/officeart/2005/8/layout/vList4#6"/>
    <dgm:cxn modelId="{D595AD74-67FA-4C7C-BB91-2EF971B377CA}" type="presParOf" srcId="{1A87A262-45CC-45B6-B156-B3A79DCF982C}" destId="{5295F238-0DC4-4569-81CB-65C4E75858C6}" srcOrd="3" destOrd="0" presId="urn:microsoft.com/office/officeart/2005/8/layout/vList4#6"/>
    <dgm:cxn modelId="{19C3E2D4-0950-4CCB-9EA4-AF947987AD4E}" type="presParOf" srcId="{1A87A262-45CC-45B6-B156-B3A79DCF982C}" destId="{7A09C6E5-A923-4E0C-878E-CF7ACEE3199A}" srcOrd="4" destOrd="0" presId="urn:microsoft.com/office/officeart/2005/8/layout/vList4#6"/>
    <dgm:cxn modelId="{C76CF06C-0900-4FA4-BDFF-F630552ED0B6}" type="presParOf" srcId="{7A09C6E5-A923-4E0C-878E-CF7ACEE3199A}" destId="{310D40BE-0353-4044-9636-396FBBFE51E8}" srcOrd="0" destOrd="0" presId="urn:microsoft.com/office/officeart/2005/8/layout/vList4#6"/>
    <dgm:cxn modelId="{68436B64-8B31-4E18-8395-F9D0FA868F17}" type="presParOf" srcId="{7A09C6E5-A923-4E0C-878E-CF7ACEE3199A}" destId="{1CD32185-6E0B-4147-AE75-D64C27F3FAD1}" srcOrd="1" destOrd="0" presId="urn:microsoft.com/office/officeart/2005/8/layout/vList4#6"/>
    <dgm:cxn modelId="{9BE2EE51-0695-4FD3-B62D-0DB32D1C6E62}" type="presParOf" srcId="{7A09C6E5-A923-4E0C-878E-CF7ACEE3199A}" destId="{AE31C79D-F712-4BA2-B55D-ADBF4BF17953}" srcOrd="2" destOrd="0" presId="urn:microsoft.com/office/officeart/2005/8/layout/vList4#6"/>
    <dgm:cxn modelId="{52599DC2-609F-46A5-A192-4FFB07A579B2}" type="presParOf" srcId="{1A87A262-45CC-45B6-B156-B3A79DCF982C}" destId="{12DEDAC8-37D4-4674-98A8-4650807022FE}" srcOrd="5" destOrd="0" presId="urn:microsoft.com/office/officeart/2005/8/layout/vList4#6"/>
    <dgm:cxn modelId="{179B9B60-0218-4D5B-8B5D-694273E27811}" type="presParOf" srcId="{1A87A262-45CC-45B6-B156-B3A79DCF982C}" destId="{DDD5CA50-9C93-43E4-86DE-DD32F6E050DA}" srcOrd="6" destOrd="0" presId="urn:microsoft.com/office/officeart/2005/8/layout/vList4#6"/>
    <dgm:cxn modelId="{97A5273B-F8CD-44F2-B4E9-13EEC2BAF08A}" type="presParOf" srcId="{DDD5CA50-9C93-43E4-86DE-DD32F6E050DA}" destId="{4A970C7D-2B92-4843-AFD2-7A8D986057F2}" srcOrd="0" destOrd="0" presId="urn:microsoft.com/office/officeart/2005/8/layout/vList4#6"/>
    <dgm:cxn modelId="{8F14F672-871C-4AED-A40F-931DD395161B}" type="presParOf" srcId="{DDD5CA50-9C93-43E4-86DE-DD32F6E050DA}" destId="{2BE98572-4292-4AE6-9D32-68EF79CFC2BD}" srcOrd="1" destOrd="0" presId="urn:microsoft.com/office/officeart/2005/8/layout/vList4#6"/>
    <dgm:cxn modelId="{8BE646E1-9FB0-419E-AB6F-8E97DE021502}" type="presParOf" srcId="{DDD5CA50-9C93-43E4-86DE-DD32F6E050DA}" destId="{665D1EB4-C64C-4556-ACB4-FABA7CE9FDD7}" srcOrd="2" destOrd="0" presId="urn:microsoft.com/office/officeart/2005/8/layout/vList4#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2A32BDA-1159-485F-9294-87F4BF8ED99F}" type="doc">
      <dgm:prSet loTypeId="urn:microsoft.com/office/officeart/2005/8/layout/vList4#7" loCatId="list" qsTypeId="urn:microsoft.com/office/officeart/2005/8/quickstyle/3d1" qsCatId="3D" csTypeId="urn:microsoft.com/office/officeart/2005/8/colors/colorful4" csCatId="colorful" phldr="1"/>
      <dgm:spPr/>
    </dgm:pt>
    <dgm:pt modelId="{83BBB058-3CCB-4AAC-8642-86C1905583F9}">
      <dgm:prSet phldrT="[Texto]" custT="1"/>
      <dgm:spPr/>
      <dgm:t>
        <a:bodyPr/>
        <a:lstStyle/>
        <a:p>
          <a:pPr algn="just"/>
          <a:r>
            <a:rPr lang="es-CO" sz="1800" b="1" dirty="0" smtClean="0">
              <a:latin typeface="Arial" panose="020B0604020202020204" pitchFamily="34" charset="0"/>
              <a:cs typeface="Arial" panose="020B0604020202020204" pitchFamily="34" charset="0"/>
            </a:rPr>
            <a:t>ANA ELENA ARGOTA QUINTO: </a:t>
          </a:r>
          <a:r>
            <a:rPr lang="es-CO" sz="1800" dirty="0" smtClean="0">
              <a:latin typeface="Arial" panose="020B0604020202020204" pitchFamily="34" charset="0"/>
              <a:cs typeface="Arial" panose="020B0604020202020204" pitchFamily="34" charset="0"/>
            </a:rPr>
            <a:t>Intervención de cobertura vegetal en ecosistema frágil, en un lote ubicado en la carrera 1 con calle 9, Municipio de Riohacha.</a:t>
          </a:r>
          <a:endParaRPr lang="es-CO" sz="1800" b="1" dirty="0" smtClean="0">
            <a:latin typeface="Arial" panose="020B0604020202020204" pitchFamily="34" charset="0"/>
            <a:cs typeface="Arial" panose="020B0604020202020204" pitchFamily="34" charset="0"/>
          </a:endParaRPr>
        </a:p>
      </dgm:t>
    </dgm:pt>
    <dgm:pt modelId="{CE81B26A-6E58-4082-9A32-7737683E63D4}" type="parTrans" cxnId="{DE885AFA-CE23-42E5-9351-5A6DFDC7F344}">
      <dgm:prSet/>
      <dgm:spPr/>
      <dgm:t>
        <a:bodyPr/>
        <a:lstStyle/>
        <a:p>
          <a:endParaRPr lang="es-CO"/>
        </a:p>
      </dgm:t>
    </dgm:pt>
    <dgm:pt modelId="{D338112A-E26C-435C-9A77-4DCD1CAC0D5E}" type="sibTrans" cxnId="{DE885AFA-CE23-42E5-9351-5A6DFDC7F344}">
      <dgm:prSet/>
      <dgm:spPr/>
      <dgm:t>
        <a:bodyPr/>
        <a:lstStyle/>
        <a:p>
          <a:endParaRPr lang="es-CO"/>
        </a:p>
      </dgm:t>
    </dgm:pt>
    <dgm:pt modelId="{D8390712-1D7D-439D-B50B-8073C9359A17}">
      <dgm:prSet phldrT="[Texto]" custT="1"/>
      <dgm:spPr/>
      <dgm:t>
        <a:bodyPr/>
        <a:lstStyle/>
        <a:p>
          <a:pPr algn="just"/>
          <a:r>
            <a:rPr lang="es-CO" sz="1800" b="1" dirty="0" smtClean="0">
              <a:latin typeface="Arial" panose="020B0604020202020204" pitchFamily="34" charset="0"/>
              <a:cs typeface="Arial" panose="020B0604020202020204" pitchFamily="34" charset="0"/>
            </a:rPr>
            <a:t>MUNICIPIO DE SAN JUAN DEL CESAR: </a:t>
          </a:r>
          <a:r>
            <a:rPr lang="es-CO" sz="1800" dirty="0" smtClean="0"/>
            <a:t>Realizar la tala de árboles sin la debida autorización de la autoridad ambiental</a:t>
          </a:r>
          <a:endParaRPr lang="es-CO" sz="1800" b="1" dirty="0">
            <a:latin typeface="Arial" panose="020B0604020202020204" pitchFamily="34" charset="0"/>
            <a:cs typeface="Arial" panose="020B0604020202020204" pitchFamily="34" charset="0"/>
          </a:endParaRPr>
        </a:p>
      </dgm:t>
    </dgm:pt>
    <dgm:pt modelId="{9B9A5431-4464-47F8-8B0E-F5D692511B81}" type="parTrans" cxnId="{D19C7B20-5680-490E-8087-C394F16776D2}">
      <dgm:prSet/>
      <dgm:spPr/>
      <dgm:t>
        <a:bodyPr/>
        <a:lstStyle/>
        <a:p>
          <a:endParaRPr lang="es-CO"/>
        </a:p>
      </dgm:t>
    </dgm:pt>
    <dgm:pt modelId="{06676AAA-CB52-4351-B94E-C269020BEAE4}" type="sibTrans" cxnId="{D19C7B20-5680-490E-8087-C394F16776D2}">
      <dgm:prSet/>
      <dgm:spPr/>
      <dgm:t>
        <a:bodyPr/>
        <a:lstStyle/>
        <a:p>
          <a:endParaRPr lang="es-CO"/>
        </a:p>
      </dgm:t>
    </dgm:pt>
    <dgm:pt modelId="{51EDD49A-9DDF-4056-BAB2-7C7C58933AE8}">
      <dgm:prSet phldrT="[Texto]" custT="1"/>
      <dgm:spPr/>
      <dgm:t>
        <a:bodyPr/>
        <a:lstStyle/>
        <a:p>
          <a:pPr algn="just"/>
          <a:r>
            <a:rPr lang="es-CO" sz="2000" b="1" dirty="0" smtClean="0">
              <a:latin typeface="Arial" panose="020B0604020202020204" pitchFamily="34" charset="0"/>
              <a:cs typeface="Arial" panose="020B0604020202020204" pitchFamily="34" charset="0"/>
            </a:rPr>
            <a:t>MUNICIPIOS DE VILLANUEVA, DISTRACCION, EL MOLINO BARRANCAS : </a:t>
          </a:r>
          <a:r>
            <a:rPr lang="es-CO" sz="1800" dirty="0" smtClean="0">
              <a:latin typeface="Arial" panose="020B0604020202020204" pitchFamily="34" charset="0"/>
              <a:cs typeface="Arial" panose="020B0604020202020204" pitchFamily="34" charset="0"/>
            </a:rPr>
            <a:t>Violación al artículo 8 del decreto 1713/2002, implementación de tecnologías en la transformación de residuos del plan para la gestión integral de residuos sólidos PGIRS.</a:t>
          </a:r>
          <a:endParaRPr lang="es-CO" sz="1800" b="1" dirty="0">
            <a:latin typeface="Arial" panose="020B0604020202020204" pitchFamily="34" charset="0"/>
            <a:cs typeface="Arial" panose="020B0604020202020204" pitchFamily="34" charset="0"/>
          </a:endParaRPr>
        </a:p>
      </dgm:t>
    </dgm:pt>
    <dgm:pt modelId="{3DE0A92F-D05D-42D3-9011-D2BE07D00F02}" type="parTrans" cxnId="{0964E4FB-61DC-4C20-9C73-B0D921B303E7}">
      <dgm:prSet/>
      <dgm:spPr/>
    </dgm:pt>
    <dgm:pt modelId="{2049C255-9E42-429A-826B-252F0F4C4518}" type="sibTrans" cxnId="{0964E4FB-61DC-4C20-9C73-B0D921B303E7}">
      <dgm:prSet/>
      <dgm:spPr/>
    </dgm:pt>
    <dgm:pt modelId="{1A87A262-45CC-45B6-B156-B3A79DCF982C}" type="pres">
      <dgm:prSet presAssocID="{A2A32BDA-1159-485F-9294-87F4BF8ED99F}" presName="linear" presStyleCnt="0">
        <dgm:presLayoutVars>
          <dgm:dir/>
          <dgm:resizeHandles val="exact"/>
        </dgm:presLayoutVars>
      </dgm:prSet>
      <dgm:spPr/>
    </dgm:pt>
    <dgm:pt modelId="{818A0105-4797-4521-B5C6-A974BA5F4C48}" type="pres">
      <dgm:prSet presAssocID="{83BBB058-3CCB-4AAC-8642-86C1905583F9}" presName="comp" presStyleCnt="0"/>
      <dgm:spPr/>
    </dgm:pt>
    <dgm:pt modelId="{C186C223-0130-430D-81CF-1072F1879BFE}" type="pres">
      <dgm:prSet presAssocID="{83BBB058-3CCB-4AAC-8642-86C1905583F9}" presName="box" presStyleLbl="node1" presStyleIdx="0" presStyleCnt="3" custLinFactNeighborY="2556"/>
      <dgm:spPr/>
      <dgm:t>
        <a:bodyPr/>
        <a:lstStyle/>
        <a:p>
          <a:endParaRPr lang="es-CO"/>
        </a:p>
      </dgm:t>
    </dgm:pt>
    <dgm:pt modelId="{805F1E05-B36B-493E-89E1-96EB4859F232}" type="pres">
      <dgm:prSet presAssocID="{83BBB058-3CCB-4AAC-8642-86C1905583F9}" presName="img" presStyleLbl="fgImgPlace1" presStyleIdx="0" presStyleCnt="3" custScaleY="77381"/>
      <dgm:spPr>
        <a:blipFill rotWithShape="1">
          <a:blip xmlns:r="http://schemas.openxmlformats.org/officeDocument/2006/relationships" r:embed="rId1"/>
          <a:stretch>
            <a:fillRect/>
          </a:stretch>
        </a:blipFill>
      </dgm:spPr>
    </dgm:pt>
    <dgm:pt modelId="{8EE99BC7-E091-4362-AE29-69872E01D2AE}" type="pres">
      <dgm:prSet presAssocID="{83BBB058-3CCB-4AAC-8642-86C1905583F9}" presName="text" presStyleLbl="node1" presStyleIdx="0" presStyleCnt="3">
        <dgm:presLayoutVars>
          <dgm:bulletEnabled val="1"/>
        </dgm:presLayoutVars>
      </dgm:prSet>
      <dgm:spPr/>
      <dgm:t>
        <a:bodyPr/>
        <a:lstStyle/>
        <a:p>
          <a:endParaRPr lang="es-CO"/>
        </a:p>
      </dgm:t>
    </dgm:pt>
    <dgm:pt modelId="{6239B469-A823-4EC4-8C99-BEBFC0B04ADC}" type="pres">
      <dgm:prSet presAssocID="{D338112A-E26C-435C-9A77-4DCD1CAC0D5E}" presName="spacer" presStyleCnt="0"/>
      <dgm:spPr/>
    </dgm:pt>
    <dgm:pt modelId="{13A657A1-47B1-4D8E-B99A-8702F4801CAE}" type="pres">
      <dgm:prSet presAssocID="{D8390712-1D7D-439D-B50B-8073C9359A17}" presName="comp" presStyleCnt="0"/>
      <dgm:spPr/>
    </dgm:pt>
    <dgm:pt modelId="{928092EE-20E0-401B-92D1-0A29C88880BB}" type="pres">
      <dgm:prSet presAssocID="{D8390712-1D7D-439D-B50B-8073C9359A17}" presName="box" presStyleLbl="node1" presStyleIdx="1" presStyleCnt="3" custLinFactNeighborX="862"/>
      <dgm:spPr/>
      <dgm:t>
        <a:bodyPr/>
        <a:lstStyle/>
        <a:p>
          <a:endParaRPr lang="es-CO"/>
        </a:p>
      </dgm:t>
    </dgm:pt>
    <dgm:pt modelId="{20C28A2B-C4AB-41CC-9CB5-99E5489F8DAB}" type="pres">
      <dgm:prSet presAssocID="{D8390712-1D7D-439D-B50B-8073C9359A17}" presName="img" presStyleLbl="fgImgPlace1" presStyleIdx="1" presStyleCnt="3"/>
      <dgm:spPr>
        <a:blipFill rotWithShape="1">
          <a:blip xmlns:r="http://schemas.openxmlformats.org/officeDocument/2006/relationships" r:embed="rId2"/>
          <a:stretch>
            <a:fillRect/>
          </a:stretch>
        </a:blipFill>
      </dgm:spPr>
    </dgm:pt>
    <dgm:pt modelId="{EDD173FD-BD31-49E0-99E0-7814313EC207}" type="pres">
      <dgm:prSet presAssocID="{D8390712-1D7D-439D-B50B-8073C9359A17}" presName="text" presStyleLbl="node1" presStyleIdx="1" presStyleCnt="3">
        <dgm:presLayoutVars>
          <dgm:bulletEnabled val="1"/>
        </dgm:presLayoutVars>
      </dgm:prSet>
      <dgm:spPr/>
      <dgm:t>
        <a:bodyPr/>
        <a:lstStyle/>
        <a:p>
          <a:endParaRPr lang="es-CO"/>
        </a:p>
      </dgm:t>
    </dgm:pt>
    <dgm:pt modelId="{5295F238-0DC4-4569-81CB-65C4E75858C6}" type="pres">
      <dgm:prSet presAssocID="{06676AAA-CB52-4351-B94E-C269020BEAE4}" presName="spacer" presStyleCnt="0"/>
      <dgm:spPr/>
    </dgm:pt>
    <dgm:pt modelId="{7A09C6E5-A923-4E0C-878E-CF7ACEE3199A}" type="pres">
      <dgm:prSet presAssocID="{51EDD49A-9DDF-4056-BAB2-7C7C58933AE8}" presName="comp" presStyleCnt="0"/>
      <dgm:spPr/>
    </dgm:pt>
    <dgm:pt modelId="{310D40BE-0353-4044-9636-396FBBFE51E8}" type="pres">
      <dgm:prSet presAssocID="{51EDD49A-9DDF-4056-BAB2-7C7C58933AE8}" presName="box" presStyleLbl="node1" presStyleIdx="2" presStyleCnt="3"/>
      <dgm:spPr/>
      <dgm:t>
        <a:bodyPr/>
        <a:lstStyle/>
        <a:p>
          <a:endParaRPr lang="es-CO"/>
        </a:p>
      </dgm:t>
    </dgm:pt>
    <dgm:pt modelId="{1CD32185-6E0B-4147-AE75-D64C27F3FAD1}" type="pres">
      <dgm:prSet presAssocID="{51EDD49A-9DDF-4056-BAB2-7C7C58933AE8}" presName="img" presStyleLbl="fgImgPlace1" presStyleIdx="2" presStyleCnt="3"/>
      <dgm:spPr>
        <a:blipFill rotWithShape="1">
          <a:blip xmlns:r="http://schemas.openxmlformats.org/officeDocument/2006/relationships" r:embed="rId3"/>
          <a:stretch>
            <a:fillRect/>
          </a:stretch>
        </a:blipFill>
      </dgm:spPr>
    </dgm:pt>
    <dgm:pt modelId="{AE31C79D-F712-4BA2-B55D-ADBF4BF17953}" type="pres">
      <dgm:prSet presAssocID="{51EDD49A-9DDF-4056-BAB2-7C7C58933AE8}" presName="text" presStyleLbl="node1" presStyleIdx="2" presStyleCnt="3">
        <dgm:presLayoutVars>
          <dgm:bulletEnabled val="1"/>
        </dgm:presLayoutVars>
      </dgm:prSet>
      <dgm:spPr/>
      <dgm:t>
        <a:bodyPr/>
        <a:lstStyle/>
        <a:p>
          <a:endParaRPr lang="es-CO"/>
        </a:p>
      </dgm:t>
    </dgm:pt>
  </dgm:ptLst>
  <dgm:cxnLst>
    <dgm:cxn modelId="{9D941DEB-5719-4BB0-BBB5-CBF3F25F7A09}" type="presOf" srcId="{A2A32BDA-1159-485F-9294-87F4BF8ED99F}" destId="{1A87A262-45CC-45B6-B156-B3A79DCF982C}" srcOrd="0" destOrd="0" presId="urn:microsoft.com/office/officeart/2005/8/layout/vList4#7"/>
    <dgm:cxn modelId="{DE5A8C9D-F79D-4B79-9FA4-9BC393542F89}" type="presOf" srcId="{83BBB058-3CCB-4AAC-8642-86C1905583F9}" destId="{C186C223-0130-430D-81CF-1072F1879BFE}" srcOrd="0" destOrd="0" presId="urn:microsoft.com/office/officeart/2005/8/layout/vList4#7"/>
    <dgm:cxn modelId="{0964E4FB-61DC-4C20-9C73-B0D921B303E7}" srcId="{A2A32BDA-1159-485F-9294-87F4BF8ED99F}" destId="{51EDD49A-9DDF-4056-BAB2-7C7C58933AE8}" srcOrd="2" destOrd="0" parTransId="{3DE0A92F-D05D-42D3-9011-D2BE07D00F02}" sibTransId="{2049C255-9E42-429A-826B-252F0F4C4518}"/>
    <dgm:cxn modelId="{471643BD-3698-425B-8861-4497EEB824B6}" type="presOf" srcId="{51EDD49A-9DDF-4056-BAB2-7C7C58933AE8}" destId="{310D40BE-0353-4044-9636-396FBBFE51E8}" srcOrd="0" destOrd="0" presId="urn:microsoft.com/office/officeart/2005/8/layout/vList4#7"/>
    <dgm:cxn modelId="{DE885AFA-CE23-42E5-9351-5A6DFDC7F344}" srcId="{A2A32BDA-1159-485F-9294-87F4BF8ED99F}" destId="{83BBB058-3CCB-4AAC-8642-86C1905583F9}" srcOrd="0" destOrd="0" parTransId="{CE81B26A-6E58-4082-9A32-7737683E63D4}" sibTransId="{D338112A-E26C-435C-9A77-4DCD1CAC0D5E}"/>
    <dgm:cxn modelId="{77F9A351-A19F-438D-A171-54A56DF211BF}" type="presOf" srcId="{D8390712-1D7D-439D-B50B-8073C9359A17}" destId="{928092EE-20E0-401B-92D1-0A29C88880BB}" srcOrd="0" destOrd="0" presId="urn:microsoft.com/office/officeart/2005/8/layout/vList4#7"/>
    <dgm:cxn modelId="{D19C7B20-5680-490E-8087-C394F16776D2}" srcId="{A2A32BDA-1159-485F-9294-87F4BF8ED99F}" destId="{D8390712-1D7D-439D-B50B-8073C9359A17}" srcOrd="1" destOrd="0" parTransId="{9B9A5431-4464-47F8-8B0E-F5D692511B81}" sibTransId="{06676AAA-CB52-4351-B94E-C269020BEAE4}"/>
    <dgm:cxn modelId="{42E23009-906E-4043-B554-2FE9E89B4A5D}" type="presOf" srcId="{83BBB058-3CCB-4AAC-8642-86C1905583F9}" destId="{8EE99BC7-E091-4362-AE29-69872E01D2AE}" srcOrd="1" destOrd="0" presId="urn:microsoft.com/office/officeart/2005/8/layout/vList4#7"/>
    <dgm:cxn modelId="{7C07E704-BFB4-4F51-85C1-159ABC4E3659}" type="presOf" srcId="{51EDD49A-9DDF-4056-BAB2-7C7C58933AE8}" destId="{AE31C79D-F712-4BA2-B55D-ADBF4BF17953}" srcOrd="1" destOrd="0" presId="urn:microsoft.com/office/officeart/2005/8/layout/vList4#7"/>
    <dgm:cxn modelId="{4BDAC97A-CE7A-42A9-980A-02CDC16E4060}" type="presOf" srcId="{D8390712-1D7D-439D-B50B-8073C9359A17}" destId="{EDD173FD-BD31-49E0-99E0-7814313EC207}" srcOrd="1" destOrd="0" presId="urn:microsoft.com/office/officeart/2005/8/layout/vList4#7"/>
    <dgm:cxn modelId="{B5FA8807-C2C8-4BC7-B65D-93FC39CDD9D6}" type="presParOf" srcId="{1A87A262-45CC-45B6-B156-B3A79DCF982C}" destId="{818A0105-4797-4521-B5C6-A974BA5F4C48}" srcOrd="0" destOrd="0" presId="urn:microsoft.com/office/officeart/2005/8/layout/vList4#7"/>
    <dgm:cxn modelId="{2AE81E81-3085-4DAD-BD76-0EF1E1FC2F93}" type="presParOf" srcId="{818A0105-4797-4521-B5C6-A974BA5F4C48}" destId="{C186C223-0130-430D-81CF-1072F1879BFE}" srcOrd="0" destOrd="0" presId="urn:microsoft.com/office/officeart/2005/8/layout/vList4#7"/>
    <dgm:cxn modelId="{1107082F-F040-4872-9FC0-32A00AF0B962}" type="presParOf" srcId="{818A0105-4797-4521-B5C6-A974BA5F4C48}" destId="{805F1E05-B36B-493E-89E1-96EB4859F232}" srcOrd="1" destOrd="0" presId="urn:microsoft.com/office/officeart/2005/8/layout/vList4#7"/>
    <dgm:cxn modelId="{FE0A820E-61FF-4827-88DD-EE22FC131086}" type="presParOf" srcId="{818A0105-4797-4521-B5C6-A974BA5F4C48}" destId="{8EE99BC7-E091-4362-AE29-69872E01D2AE}" srcOrd="2" destOrd="0" presId="urn:microsoft.com/office/officeart/2005/8/layout/vList4#7"/>
    <dgm:cxn modelId="{B7C574E7-E0AB-4BB6-A488-E5C7FB325182}" type="presParOf" srcId="{1A87A262-45CC-45B6-B156-B3A79DCF982C}" destId="{6239B469-A823-4EC4-8C99-BEBFC0B04ADC}" srcOrd="1" destOrd="0" presId="urn:microsoft.com/office/officeart/2005/8/layout/vList4#7"/>
    <dgm:cxn modelId="{FF3A1694-305E-4B4C-B818-D3B77D14B85A}" type="presParOf" srcId="{1A87A262-45CC-45B6-B156-B3A79DCF982C}" destId="{13A657A1-47B1-4D8E-B99A-8702F4801CAE}" srcOrd="2" destOrd="0" presId="urn:microsoft.com/office/officeart/2005/8/layout/vList4#7"/>
    <dgm:cxn modelId="{73371EBC-5982-441C-B5D1-E35C30C1B23F}" type="presParOf" srcId="{13A657A1-47B1-4D8E-B99A-8702F4801CAE}" destId="{928092EE-20E0-401B-92D1-0A29C88880BB}" srcOrd="0" destOrd="0" presId="urn:microsoft.com/office/officeart/2005/8/layout/vList4#7"/>
    <dgm:cxn modelId="{E5D69081-E39C-4C8C-98E8-3E48E4E91D57}" type="presParOf" srcId="{13A657A1-47B1-4D8E-B99A-8702F4801CAE}" destId="{20C28A2B-C4AB-41CC-9CB5-99E5489F8DAB}" srcOrd="1" destOrd="0" presId="urn:microsoft.com/office/officeart/2005/8/layout/vList4#7"/>
    <dgm:cxn modelId="{25B27463-0626-4349-A810-394D42A89941}" type="presParOf" srcId="{13A657A1-47B1-4D8E-B99A-8702F4801CAE}" destId="{EDD173FD-BD31-49E0-99E0-7814313EC207}" srcOrd="2" destOrd="0" presId="urn:microsoft.com/office/officeart/2005/8/layout/vList4#7"/>
    <dgm:cxn modelId="{4B088791-D13B-4714-9427-13665566E9F4}" type="presParOf" srcId="{1A87A262-45CC-45B6-B156-B3A79DCF982C}" destId="{5295F238-0DC4-4569-81CB-65C4E75858C6}" srcOrd="3" destOrd="0" presId="urn:microsoft.com/office/officeart/2005/8/layout/vList4#7"/>
    <dgm:cxn modelId="{7A3F057B-8586-442D-9E0C-7538DCF50E68}" type="presParOf" srcId="{1A87A262-45CC-45B6-B156-B3A79DCF982C}" destId="{7A09C6E5-A923-4E0C-878E-CF7ACEE3199A}" srcOrd="4" destOrd="0" presId="urn:microsoft.com/office/officeart/2005/8/layout/vList4#7"/>
    <dgm:cxn modelId="{EFB6DB2B-E876-483F-9894-CD49A99D2957}" type="presParOf" srcId="{7A09C6E5-A923-4E0C-878E-CF7ACEE3199A}" destId="{310D40BE-0353-4044-9636-396FBBFE51E8}" srcOrd="0" destOrd="0" presId="urn:microsoft.com/office/officeart/2005/8/layout/vList4#7"/>
    <dgm:cxn modelId="{7449F06D-F6F7-48EB-89F9-9B3AC32D9C68}" type="presParOf" srcId="{7A09C6E5-A923-4E0C-878E-CF7ACEE3199A}" destId="{1CD32185-6E0B-4147-AE75-D64C27F3FAD1}" srcOrd="1" destOrd="0" presId="urn:microsoft.com/office/officeart/2005/8/layout/vList4#7"/>
    <dgm:cxn modelId="{7B4C8DF9-3DAA-440F-B731-EF19862F012A}" type="presParOf" srcId="{7A09C6E5-A923-4E0C-878E-CF7ACEE3199A}" destId="{AE31C79D-F712-4BA2-B55D-ADBF4BF17953}" srcOrd="2" destOrd="0" presId="urn:microsoft.com/office/officeart/2005/8/layout/vList4#7"/>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2A32BDA-1159-485F-9294-87F4BF8ED99F}" type="doc">
      <dgm:prSet loTypeId="urn:microsoft.com/office/officeart/2005/8/layout/vList4#8" loCatId="list" qsTypeId="urn:microsoft.com/office/officeart/2005/8/quickstyle/3d1" qsCatId="3D" csTypeId="urn:microsoft.com/office/officeart/2005/8/colors/colorful4" csCatId="colorful" phldr="1"/>
      <dgm:spPr/>
    </dgm:pt>
    <dgm:pt modelId="{83BBB058-3CCB-4AAC-8642-86C1905583F9}">
      <dgm:prSet phldrT="[Texto]" custT="1"/>
      <dgm:spPr/>
      <dgm:t>
        <a:bodyPr/>
        <a:lstStyle/>
        <a:p>
          <a:pPr algn="just">
            <a:lnSpc>
              <a:spcPct val="90000"/>
            </a:lnSpc>
          </a:pPr>
          <a:r>
            <a:rPr lang="es-CO" sz="1800" b="1" dirty="0" smtClean="0">
              <a:latin typeface="Arial Narrow" pitchFamily="34" charset="0"/>
            </a:rPr>
            <a:t>MUNICIPIO DE RIOHACHA:</a:t>
          </a:r>
        </a:p>
        <a:p>
          <a:pPr algn="just">
            <a:lnSpc>
              <a:spcPct val="100000"/>
            </a:lnSpc>
          </a:pPr>
          <a:r>
            <a:rPr lang="es-CO" sz="1800" b="1" dirty="0" smtClean="0">
              <a:latin typeface="Arial Narrow" pitchFamily="34" charset="0"/>
            </a:rPr>
            <a:t>1. </a:t>
          </a:r>
          <a:r>
            <a:rPr lang="es-CO" sz="1800" b="0" dirty="0" smtClean="0">
              <a:latin typeface="Arial Narrow" pitchFamily="34" charset="0"/>
            </a:rPr>
            <a:t>Matadero del Municipio para el cumplimiento de los compromisos adquiridos en el levantamiento de las medidas preventivas emitida el 14 de mayo mediante auto de 792.</a:t>
          </a:r>
        </a:p>
        <a:p>
          <a:pPr algn="just">
            <a:lnSpc>
              <a:spcPct val="100000"/>
            </a:lnSpc>
          </a:pPr>
          <a:r>
            <a:rPr lang="es-CO" sz="1800" b="0" dirty="0" smtClean="0">
              <a:latin typeface="Arial Narrow" pitchFamily="34" charset="0"/>
            </a:rPr>
            <a:t>2. Ocupación indebida del Humedal la Esperanza.</a:t>
          </a:r>
        </a:p>
        <a:p>
          <a:pPr algn="just">
            <a:lnSpc>
              <a:spcPct val="100000"/>
            </a:lnSpc>
          </a:pPr>
          <a:r>
            <a:rPr lang="es-CO" sz="1800" b="0" dirty="0" smtClean="0">
              <a:latin typeface="Arial Narrow" pitchFamily="34" charset="0"/>
            </a:rPr>
            <a:t>3. Olores Ofensivos en el Barrio el FARO.</a:t>
          </a:r>
        </a:p>
        <a:p>
          <a:pPr algn="just">
            <a:lnSpc>
              <a:spcPct val="100000"/>
            </a:lnSpc>
          </a:pPr>
          <a:r>
            <a:rPr lang="es-CO" sz="1800" b="0" dirty="0" smtClean="0">
              <a:latin typeface="Arial Narrow" pitchFamily="34" charset="0"/>
            </a:rPr>
            <a:t>4. Disposición de Residuos solidos en el sector del mercado viejo</a:t>
          </a:r>
          <a:endParaRPr lang="es-CO" sz="1800" b="0" dirty="0">
            <a:latin typeface="Arial Narrow" pitchFamily="34" charset="0"/>
          </a:endParaRPr>
        </a:p>
      </dgm:t>
    </dgm:pt>
    <dgm:pt modelId="{CE81B26A-6E58-4082-9A32-7737683E63D4}" type="parTrans" cxnId="{DE885AFA-CE23-42E5-9351-5A6DFDC7F344}">
      <dgm:prSet/>
      <dgm:spPr/>
      <dgm:t>
        <a:bodyPr/>
        <a:lstStyle/>
        <a:p>
          <a:endParaRPr lang="es-CO"/>
        </a:p>
      </dgm:t>
    </dgm:pt>
    <dgm:pt modelId="{D338112A-E26C-435C-9A77-4DCD1CAC0D5E}" type="sibTrans" cxnId="{DE885AFA-CE23-42E5-9351-5A6DFDC7F344}">
      <dgm:prSet/>
      <dgm:spPr/>
      <dgm:t>
        <a:bodyPr/>
        <a:lstStyle/>
        <a:p>
          <a:endParaRPr lang="es-CO"/>
        </a:p>
      </dgm:t>
    </dgm:pt>
    <dgm:pt modelId="{D8390712-1D7D-439D-B50B-8073C9359A17}">
      <dgm:prSet phldrT="[Texto]" custT="1"/>
      <dgm:spPr/>
      <dgm:t>
        <a:bodyPr/>
        <a:lstStyle/>
        <a:p>
          <a:pPr algn="l"/>
          <a:r>
            <a:rPr lang="es-CO" sz="1800" b="1" dirty="0" smtClean="0">
              <a:latin typeface="Arial Narrow" pitchFamily="34" charset="0"/>
            </a:rPr>
            <a:t>Municipio de Fonseca </a:t>
          </a:r>
        </a:p>
        <a:p>
          <a:pPr algn="just"/>
          <a:r>
            <a:rPr lang="es-CO" sz="1800" b="0" dirty="0" smtClean="0">
              <a:latin typeface="Arial Narrow" pitchFamily="34" charset="0"/>
            </a:rPr>
            <a:t>Caracterización de residuos solidos, relleno sanitario del sur de La Guajira.</a:t>
          </a:r>
          <a:endParaRPr lang="es-CO" sz="1800" b="0" dirty="0">
            <a:latin typeface="Arial Narrow" pitchFamily="34" charset="0"/>
          </a:endParaRPr>
        </a:p>
      </dgm:t>
    </dgm:pt>
    <dgm:pt modelId="{9B9A5431-4464-47F8-8B0E-F5D692511B81}" type="parTrans" cxnId="{D19C7B20-5680-490E-8087-C394F16776D2}">
      <dgm:prSet/>
      <dgm:spPr/>
      <dgm:t>
        <a:bodyPr/>
        <a:lstStyle/>
        <a:p>
          <a:endParaRPr lang="es-CO"/>
        </a:p>
      </dgm:t>
    </dgm:pt>
    <dgm:pt modelId="{06676AAA-CB52-4351-B94E-C269020BEAE4}" type="sibTrans" cxnId="{D19C7B20-5680-490E-8087-C394F16776D2}">
      <dgm:prSet/>
      <dgm:spPr/>
      <dgm:t>
        <a:bodyPr/>
        <a:lstStyle/>
        <a:p>
          <a:endParaRPr lang="es-CO"/>
        </a:p>
      </dgm:t>
    </dgm:pt>
    <dgm:pt modelId="{02E8791C-AB01-4701-A94D-4F3B4F2CDF9B}">
      <dgm:prSet phldrT="[Texto]" custT="1"/>
      <dgm:spPr/>
      <dgm:t>
        <a:bodyPr/>
        <a:lstStyle/>
        <a:p>
          <a:pPr algn="l"/>
          <a:r>
            <a:rPr lang="es-CO" sz="1800" b="0" dirty="0" smtClean="0">
              <a:latin typeface="Arial Narrow" pitchFamily="34" charset="0"/>
            </a:rPr>
            <a:t>CARNOBONES COLOMBIANOS DEL CERREJON S.A.A</a:t>
          </a:r>
        </a:p>
        <a:p>
          <a:pPr algn="l"/>
          <a:r>
            <a:rPr lang="es-CO" sz="1800" b="0" dirty="0" smtClean="0">
              <a:latin typeface="Arial Narrow" pitchFamily="34" charset="0"/>
            </a:rPr>
            <a:t>Cumplimiento de los compromisos adquiridos en las diferentes actas sobre el vertimiento de carbones en vías del sur del departamento   </a:t>
          </a:r>
          <a:endParaRPr lang="es-CO" sz="1800" b="0" dirty="0">
            <a:latin typeface="Arial Narrow" pitchFamily="34" charset="0"/>
          </a:endParaRPr>
        </a:p>
      </dgm:t>
    </dgm:pt>
    <dgm:pt modelId="{AC98BE42-3986-41C5-9C43-E3809DFCA1E4}" type="parTrans" cxnId="{4D4A8C87-19EE-4696-ACAD-A684E778C924}">
      <dgm:prSet/>
      <dgm:spPr/>
      <dgm:t>
        <a:bodyPr/>
        <a:lstStyle/>
        <a:p>
          <a:endParaRPr lang="es-CO"/>
        </a:p>
      </dgm:t>
    </dgm:pt>
    <dgm:pt modelId="{26749827-4654-4827-A706-9BA1FF6855A2}" type="sibTrans" cxnId="{4D4A8C87-19EE-4696-ACAD-A684E778C924}">
      <dgm:prSet/>
      <dgm:spPr/>
      <dgm:t>
        <a:bodyPr/>
        <a:lstStyle/>
        <a:p>
          <a:endParaRPr lang="es-CO"/>
        </a:p>
      </dgm:t>
    </dgm:pt>
    <dgm:pt modelId="{1A87A262-45CC-45B6-B156-B3A79DCF982C}" type="pres">
      <dgm:prSet presAssocID="{A2A32BDA-1159-485F-9294-87F4BF8ED99F}" presName="linear" presStyleCnt="0">
        <dgm:presLayoutVars>
          <dgm:dir/>
          <dgm:resizeHandles val="exact"/>
        </dgm:presLayoutVars>
      </dgm:prSet>
      <dgm:spPr/>
    </dgm:pt>
    <dgm:pt modelId="{818A0105-4797-4521-B5C6-A974BA5F4C48}" type="pres">
      <dgm:prSet presAssocID="{83BBB058-3CCB-4AAC-8642-86C1905583F9}" presName="comp" presStyleCnt="0"/>
      <dgm:spPr/>
    </dgm:pt>
    <dgm:pt modelId="{C186C223-0130-430D-81CF-1072F1879BFE}" type="pres">
      <dgm:prSet presAssocID="{83BBB058-3CCB-4AAC-8642-86C1905583F9}" presName="box" presStyleLbl="node1" presStyleIdx="0" presStyleCnt="3" custScaleY="175914"/>
      <dgm:spPr/>
      <dgm:t>
        <a:bodyPr/>
        <a:lstStyle/>
        <a:p>
          <a:endParaRPr lang="es-CO"/>
        </a:p>
      </dgm:t>
    </dgm:pt>
    <dgm:pt modelId="{805F1E05-B36B-493E-89E1-96EB4859F232}" type="pres">
      <dgm:prSet presAssocID="{83BBB058-3CCB-4AAC-8642-86C1905583F9}" presName="img" presStyleLbl="fgImgPlace1" presStyleIdx="0" presStyleCnt="3" custScaleY="77381"/>
      <dgm:spPr>
        <a:blipFill rotWithShape="1">
          <a:blip xmlns:r="http://schemas.openxmlformats.org/officeDocument/2006/relationships" r:embed="rId1"/>
          <a:stretch>
            <a:fillRect/>
          </a:stretch>
        </a:blipFill>
      </dgm:spPr>
    </dgm:pt>
    <dgm:pt modelId="{8EE99BC7-E091-4362-AE29-69872E01D2AE}" type="pres">
      <dgm:prSet presAssocID="{83BBB058-3CCB-4AAC-8642-86C1905583F9}" presName="text" presStyleLbl="node1" presStyleIdx="0" presStyleCnt="3">
        <dgm:presLayoutVars>
          <dgm:bulletEnabled val="1"/>
        </dgm:presLayoutVars>
      </dgm:prSet>
      <dgm:spPr/>
      <dgm:t>
        <a:bodyPr/>
        <a:lstStyle/>
        <a:p>
          <a:endParaRPr lang="es-CO"/>
        </a:p>
      </dgm:t>
    </dgm:pt>
    <dgm:pt modelId="{6239B469-A823-4EC4-8C99-BEBFC0B04ADC}" type="pres">
      <dgm:prSet presAssocID="{D338112A-E26C-435C-9A77-4DCD1CAC0D5E}" presName="spacer" presStyleCnt="0"/>
      <dgm:spPr/>
    </dgm:pt>
    <dgm:pt modelId="{13A657A1-47B1-4D8E-B99A-8702F4801CAE}" type="pres">
      <dgm:prSet presAssocID="{D8390712-1D7D-439D-B50B-8073C9359A17}" presName="comp" presStyleCnt="0"/>
      <dgm:spPr/>
    </dgm:pt>
    <dgm:pt modelId="{928092EE-20E0-401B-92D1-0A29C88880BB}" type="pres">
      <dgm:prSet presAssocID="{D8390712-1D7D-439D-B50B-8073C9359A17}" presName="box" presStyleLbl="node1" presStyleIdx="1" presStyleCnt="3" custLinFactNeighborY="27"/>
      <dgm:spPr/>
      <dgm:t>
        <a:bodyPr/>
        <a:lstStyle/>
        <a:p>
          <a:endParaRPr lang="es-CO"/>
        </a:p>
      </dgm:t>
    </dgm:pt>
    <dgm:pt modelId="{20C28A2B-C4AB-41CC-9CB5-99E5489F8DAB}" type="pres">
      <dgm:prSet presAssocID="{D8390712-1D7D-439D-B50B-8073C9359A17}" presName="img" presStyleLbl="fgImgPlace1" presStyleIdx="1" presStyleCnt="3"/>
      <dgm:spPr>
        <a:blipFill rotWithShape="1">
          <a:blip xmlns:r="http://schemas.openxmlformats.org/officeDocument/2006/relationships" r:embed="rId2"/>
          <a:stretch>
            <a:fillRect/>
          </a:stretch>
        </a:blipFill>
      </dgm:spPr>
    </dgm:pt>
    <dgm:pt modelId="{EDD173FD-BD31-49E0-99E0-7814313EC207}" type="pres">
      <dgm:prSet presAssocID="{D8390712-1D7D-439D-B50B-8073C9359A17}" presName="text" presStyleLbl="node1" presStyleIdx="1" presStyleCnt="3">
        <dgm:presLayoutVars>
          <dgm:bulletEnabled val="1"/>
        </dgm:presLayoutVars>
      </dgm:prSet>
      <dgm:spPr/>
      <dgm:t>
        <a:bodyPr/>
        <a:lstStyle/>
        <a:p>
          <a:endParaRPr lang="es-CO"/>
        </a:p>
      </dgm:t>
    </dgm:pt>
    <dgm:pt modelId="{504B1410-1A50-4C81-A317-126712334B2E}" type="pres">
      <dgm:prSet presAssocID="{06676AAA-CB52-4351-B94E-C269020BEAE4}" presName="spacer" presStyleCnt="0"/>
      <dgm:spPr/>
    </dgm:pt>
    <dgm:pt modelId="{01714FAC-6DC5-4FB6-8BE1-E92A759D51C9}" type="pres">
      <dgm:prSet presAssocID="{02E8791C-AB01-4701-A94D-4F3B4F2CDF9B}" presName="comp" presStyleCnt="0"/>
      <dgm:spPr/>
    </dgm:pt>
    <dgm:pt modelId="{EB7E0556-6F09-486C-B489-70C7FCC8BB5D}" type="pres">
      <dgm:prSet presAssocID="{02E8791C-AB01-4701-A94D-4F3B4F2CDF9B}" presName="box" presStyleLbl="node1" presStyleIdx="2" presStyleCnt="3"/>
      <dgm:spPr/>
      <dgm:t>
        <a:bodyPr/>
        <a:lstStyle/>
        <a:p>
          <a:endParaRPr lang="es-CO"/>
        </a:p>
      </dgm:t>
    </dgm:pt>
    <dgm:pt modelId="{251A9FBA-84C3-48F8-A188-F5C487FA03D3}" type="pres">
      <dgm:prSet presAssocID="{02E8791C-AB01-4701-A94D-4F3B4F2CDF9B}" presName="img" presStyleLbl="fgImgPlace1" presStyleIdx="2" presStyleCnt="3"/>
      <dgm:spPr>
        <a:blipFill>
          <a:blip xmlns:r="http://schemas.openxmlformats.org/officeDocument/2006/relationships" r:embed="rId3" cstate="print">
            <a:extLst>
              <a:ext uri="{28A0092B-C50C-407E-A947-70E740481C1C}">
                <a14:useLocalDpi xmlns:a14="http://schemas.microsoft.com/office/drawing/2010/main" xmlns="" val="0"/>
              </a:ext>
            </a:extLst>
          </a:blip>
          <a:srcRect/>
          <a:stretch>
            <a:fillRect t="-9000" b="-9000"/>
          </a:stretch>
        </a:blipFill>
      </dgm:spPr>
    </dgm:pt>
    <dgm:pt modelId="{516BAA8A-2DE2-4F0B-88C0-0F908457A5A0}" type="pres">
      <dgm:prSet presAssocID="{02E8791C-AB01-4701-A94D-4F3B4F2CDF9B}" presName="text" presStyleLbl="node1" presStyleIdx="2" presStyleCnt="3">
        <dgm:presLayoutVars>
          <dgm:bulletEnabled val="1"/>
        </dgm:presLayoutVars>
      </dgm:prSet>
      <dgm:spPr/>
      <dgm:t>
        <a:bodyPr/>
        <a:lstStyle/>
        <a:p>
          <a:endParaRPr lang="es-CO"/>
        </a:p>
      </dgm:t>
    </dgm:pt>
  </dgm:ptLst>
  <dgm:cxnLst>
    <dgm:cxn modelId="{91B47717-8333-4002-B0C8-C565A492251B}" type="presOf" srcId="{D8390712-1D7D-439D-B50B-8073C9359A17}" destId="{EDD173FD-BD31-49E0-99E0-7814313EC207}" srcOrd="1" destOrd="0" presId="urn:microsoft.com/office/officeart/2005/8/layout/vList4#8"/>
    <dgm:cxn modelId="{0FEC57D0-05ED-4E47-A2E3-0D66B843AA3C}" type="presOf" srcId="{83BBB058-3CCB-4AAC-8642-86C1905583F9}" destId="{C186C223-0130-430D-81CF-1072F1879BFE}" srcOrd="0" destOrd="0" presId="urn:microsoft.com/office/officeart/2005/8/layout/vList4#8"/>
    <dgm:cxn modelId="{E2F6297E-F741-48CF-8661-60A6FBD80F17}" type="presOf" srcId="{02E8791C-AB01-4701-A94D-4F3B4F2CDF9B}" destId="{516BAA8A-2DE2-4F0B-88C0-0F908457A5A0}" srcOrd="1" destOrd="0" presId="urn:microsoft.com/office/officeart/2005/8/layout/vList4#8"/>
    <dgm:cxn modelId="{DE885AFA-CE23-42E5-9351-5A6DFDC7F344}" srcId="{A2A32BDA-1159-485F-9294-87F4BF8ED99F}" destId="{83BBB058-3CCB-4AAC-8642-86C1905583F9}" srcOrd="0" destOrd="0" parTransId="{CE81B26A-6E58-4082-9A32-7737683E63D4}" sibTransId="{D338112A-E26C-435C-9A77-4DCD1CAC0D5E}"/>
    <dgm:cxn modelId="{4D4A8C87-19EE-4696-ACAD-A684E778C924}" srcId="{A2A32BDA-1159-485F-9294-87F4BF8ED99F}" destId="{02E8791C-AB01-4701-A94D-4F3B4F2CDF9B}" srcOrd="2" destOrd="0" parTransId="{AC98BE42-3986-41C5-9C43-E3809DFCA1E4}" sibTransId="{26749827-4654-4827-A706-9BA1FF6855A2}"/>
    <dgm:cxn modelId="{0C8D4F73-77F7-4486-9550-FD3243DCA202}" type="presOf" srcId="{83BBB058-3CCB-4AAC-8642-86C1905583F9}" destId="{8EE99BC7-E091-4362-AE29-69872E01D2AE}" srcOrd="1" destOrd="0" presId="urn:microsoft.com/office/officeart/2005/8/layout/vList4#8"/>
    <dgm:cxn modelId="{D3CAB7B8-3D17-4DEC-B070-FDEA7249DADD}" type="presOf" srcId="{D8390712-1D7D-439D-B50B-8073C9359A17}" destId="{928092EE-20E0-401B-92D1-0A29C88880BB}" srcOrd="0" destOrd="0" presId="urn:microsoft.com/office/officeart/2005/8/layout/vList4#8"/>
    <dgm:cxn modelId="{49A99454-1671-4EAF-9A3A-DBC6CFE28260}" type="presOf" srcId="{02E8791C-AB01-4701-A94D-4F3B4F2CDF9B}" destId="{EB7E0556-6F09-486C-B489-70C7FCC8BB5D}" srcOrd="0" destOrd="0" presId="urn:microsoft.com/office/officeart/2005/8/layout/vList4#8"/>
    <dgm:cxn modelId="{D19C7B20-5680-490E-8087-C394F16776D2}" srcId="{A2A32BDA-1159-485F-9294-87F4BF8ED99F}" destId="{D8390712-1D7D-439D-B50B-8073C9359A17}" srcOrd="1" destOrd="0" parTransId="{9B9A5431-4464-47F8-8B0E-F5D692511B81}" sibTransId="{06676AAA-CB52-4351-B94E-C269020BEAE4}"/>
    <dgm:cxn modelId="{DE49650E-99E7-4C33-AC6F-EBFB4B043B50}" type="presOf" srcId="{A2A32BDA-1159-485F-9294-87F4BF8ED99F}" destId="{1A87A262-45CC-45B6-B156-B3A79DCF982C}" srcOrd="0" destOrd="0" presId="urn:microsoft.com/office/officeart/2005/8/layout/vList4#8"/>
    <dgm:cxn modelId="{F0C58312-701B-4533-BCE6-CCCECC8A0CCF}" type="presParOf" srcId="{1A87A262-45CC-45B6-B156-B3A79DCF982C}" destId="{818A0105-4797-4521-B5C6-A974BA5F4C48}" srcOrd="0" destOrd="0" presId="urn:microsoft.com/office/officeart/2005/8/layout/vList4#8"/>
    <dgm:cxn modelId="{D77FD921-5E50-4A1C-8A3C-B6262DC2D9FD}" type="presParOf" srcId="{818A0105-4797-4521-B5C6-A974BA5F4C48}" destId="{C186C223-0130-430D-81CF-1072F1879BFE}" srcOrd="0" destOrd="0" presId="urn:microsoft.com/office/officeart/2005/8/layout/vList4#8"/>
    <dgm:cxn modelId="{62C9A2E1-56A4-4D2C-BA18-C44B563F317F}" type="presParOf" srcId="{818A0105-4797-4521-B5C6-A974BA5F4C48}" destId="{805F1E05-B36B-493E-89E1-96EB4859F232}" srcOrd="1" destOrd="0" presId="urn:microsoft.com/office/officeart/2005/8/layout/vList4#8"/>
    <dgm:cxn modelId="{10F6414E-4903-42D4-AF9A-2ACA69CEB1D2}" type="presParOf" srcId="{818A0105-4797-4521-B5C6-A974BA5F4C48}" destId="{8EE99BC7-E091-4362-AE29-69872E01D2AE}" srcOrd="2" destOrd="0" presId="urn:microsoft.com/office/officeart/2005/8/layout/vList4#8"/>
    <dgm:cxn modelId="{768C5C32-49A7-4CF2-9B66-B32164E77B03}" type="presParOf" srcId="{1A87A262-45CC-45B6-B156-B3A79DCF982C}" destId="{6239B469-A823-4EC4-8C99-BEBFC0B04ADC}" srcOrd="1" destOrd="0" presId="urn:microsoft.com/office/officeart/2005/8/layout/vList4#8"/>
    <dgm:cxn modelId="{D39635AA-9201-44C0-9962-A3E833A7D514}" type="presParOf" srcId="{1A87A262-45CC-45B6-B156-B3A79DCF982C}" destId="{13A657A1-47B1-4D8E-B99A-8702F4801CAE}" srcOrd="2" destOrd="0" presId="urn:microsoft.com/office/officeart/2005/8/layout/vList4#8"/>
    <dgm:cxn modelId="{7DE07D48-2462-4E41-8EC5-6553C2899D60}" type="presParOf" srcId="{13A657A1-47B1-4D8E-B99A-8702F4801CAE}" destId="{928092EE-20E0-401B-92D1-0A29C88880BB}" srcOrd="0" destOrd="0" presId="urn:microsoft.com/office/officeart/2005/8/layout/vList4#8"/>
    <dgm:cxn modelId="{E250928E-E2BA-4F68-B6D3-CAFC35D14365}" type="presParOf" srcId="{13A657A1-47B1-4D8E-B99A-8702F4801CAE}" destId="{20C28A2B-C4AB-41CC-9CB5-99E5489F8DAB}" srcOrd="1" destOrd="0" presId="urn:microsoft.com/office/officeart/2005/8/layout/vList4#8"/>
    <dgm:cxn modelId="{E2019E22-EAFB-4754-B8D9-002478B74590}" type="presParOf" srcId="{13A657A1-47B1-4D8E-B99A-8702F4801CAE}" destId="{EDD173FD-BD31-49E0-99E0-7814313EC207}" srcOrd="2" destOrd="0" presId="urn:microsoft.com/office/officeart/2005/8/layout/vList4#8"/>
    <dgm:cxn modelId="{608BF3AF-4049-49E5-BA7A-74B8D20FACB5}" type="presParOf" srcId="{1A87A262-45CC-45B6-B156-B3A79DCF982C}" destId="{504B1410-1A50-4C81-A317-126712334B2E}" srcOrd="3" destOrd="0" presId="urn:microsoft.com/office/officeart/2005/8/layout/vList4#8"/>
    <dgm:cxn modelId="{AA4163D4-CF4B-4A25-A410-0A83A527FC3E}" type="presParOf" srcId="{1A87A262-45CC-45B6-B156-B3A79DCF982C}" destId="{01714FAC-6DC5-4FB6-8BE1-E92A759D51C9}" srcOrd="4" destOrd="0" presId="urn:microsoft.com/office/officeart/2005/8/layout/vList4#8"/>
    <dgm:cxn modelId="{84FF9C3D-B237-4996-8801-E1A9797434E6}" type="presParOf" srcId="{01714FAC-6DC5-4FB6-8BE1-E92A759D51C9}" destId="{EB7E0556-6F09-486C-B489-70C7FCC8BB5D}" srcOrd="0" destOrd="0" presId="urn:microsoft.com/office/officeart/2005/8/layout/vList4#8"/>
    <dgm:cxn modelId="{FEFDDC88-B78D-46AE-B619-54B6E43D85BE}" type="presParOf" srcId="{01714FAC-6DC5-4FB6-8BE1-E92A759D51C9}" destId="{251A9FBA-84C3-48F8-A188-F5C487FA03D3}" srcOrd="1" destOrd="0" presId="urn:microsoft.com/office/officeart/2005/8/layout/vList4#8"/>
    <dgm:cxn modelId="{C9BF8D92-FC84-4C9E-8858-37CCFCD23DF4}" type="presParOf" srcId="{01714FAC-6DC5-4FB6-8BE1-E92A759D51C9}" destId="{516BAA8A-2DE2-4F0B-88C0-0F908457A5A0}" srcOrd="2" destOrd="0" presId="urn:microsoft.com/office/officeart/2005/8/layout/vList4#8"/>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211DD06-0EB5-4947-BE13-7C0280ACA096}" type="doc">
      <dgm:prSet loTypeId="urn:microsoft.com/office/officeart/2005/8/layout/vList4#4" loCatId="list" qsTypeId="urn:microsoft.com/office/officeart/2005/8/quickstyle/simple1" qsCatId="simple" csTypeId="urn:microsoft.com/office/officeart/2005/8/colors/accent1_2" csCatId="accent1" phldr="1"/>
      <dgm:spPr/>
      <dgm:t>
        <a:bodyPr/>
        <a:lstStyle/>
        <a:p>
          <a:endParaRPr lang="es-CO"/>
        </a:p>
      </dgm:t>
    </dgm:pt>
    <dgm:pt modelId="{EDCDC5D5-F703-4950-847A-68FC85751D62}">
      <dgm:prSet phldrT="[Texto]"/>
      <dgm:spPr/>
      <dgm:t>
        <a:bodyPr/>
        <a:lstStyle/>
        <a:p>
          <a:pPr algn="just"/>
          <a:r>
            <a:rPr lang="es-CO" b="0" i="0" dirty="0" smtClean="0">
              <a:latin typeface="Arial" panose="020B0604020202020204" pitchFamily="34" charset="0"/>
              <a:cs typeface="Arial" panose="020B0604020202020204" pitchFamily="34" charset="0"/>
            </a:rPr>
            <a:t>Actualización de la cartelera CORPOGUAJIRA IN, con Información para interés de la comunidad en general  en materia ambiental </a:t>
          </a:r>
          <a:endParaRPr lang="es-CO" dirty="0">
            <a:latin typeface="Arial" panose="020B0604020202020204" pitchFamily="34" charset="0"/>
            <a:cs typeface="Arial" panose="020B0604020202020204" pitchFamily="34" charset="0"/>
          </a:endParaRPr>
        </a:p>
      </dgm:t>
    </dgm:pt>
    <dgm:pt modelId="{58920FC4-77C0-49CB-9EDD-8259D9D080BE}" type="parTrans" cxnId="{CBE76478-C982-4A55-A591-B4CD45506B41}">
      <dgm:prSet/>
      <dgm:spPr/>
      <dgm:t>
        <a:bodyPr/>
        <a:lstStyle/>
        <a:p>
          <a:endParaRPr lang="es-CO"/>
        </a:p>
      </dgm:t>
    </dgm:pt>
    <dgm:pt modelId="{F4414930-78E2-42D3-98C3-5DC88442E566}" type="sibTrans" cxnId="{CBE76478-C982-4A55-A591-B4CD45506B41}">
      <dgm:prSet/>
      <dgm:spPr/>
      <dgm:t>
        <a:bodyPr/>
        <a:lstStyle/>
        <a:p>
          <a:endParaRPr lang="es-CO"/>
        </a:p>
      </dgm:t>
    </dgm:pt>
    <dgm:pt modelId="{0C256A6E-305E-425B-AA68-5CE1DD08F924}">
      <dgm:prSet phldrT="[Texto]"/>
      <dgm:spPr/>
      <dgm:t>
        <a:bodyPr/>
        <a:lstStyle/>
        <a:p>
          <a:pPr algn="just"/>
          <a:r>
            <a:rPr lang="es-CO" dirty="0" smtClean="0">
              <a:latin typeface="Arial" panose="020B0604020202020204" pitchFamily="34" charset="0"/>
              <a:cs typeface="Arial" panose="020B0604020202020204" pitchFamily="34" charset="0"/>
            </a:rPr>
            <a:t>12 sesiones ambientales en el Diario del Norte y 66 Comunicados de Prensa reportando el avance de nuestra gestión  así como fechas especiales. </a:t>
          </a:r>
          <a:endParaRPr lang="es-CO" dirty="0">
            <a:latin typeface="Arial" panose="020B0604020202020204" pitchFamily="34" charset="0"/>
            <a:cs typeface="Arial" panose="020B0604020202020204" pitchFamily="34" charset="0"/>
          </a:endParaRPr>
        </a:p>
      </dgm:t>
    </dgm:pt>
    <dgm:pt modelId="{D38CFEE2-A695-49D1-B002-2404848C8D9F}" type="parTrans" cxnId="{28D180CB-4799-454C-83BF-9645CAE082BE}">
      <dgm:prSet/>
      <dgm:spPr/>
      <dgm:t>
        <a:bodyPr/>
        <a:lstStyle/>
        <a:p>
          <a:endParaRPr lang="es-CO"/>
        </a:p>
      </dgm:t>
    </dgm:pt>
    <dgm:pt modelId="{5CFAA04C-B03A-4BD7-981A-9BF81BF67C35}" type="sibTrans" cxnId="{28D180CB-4799-454C-83BF-9645CAE082BE}">
      <dgm:prSet/>
      <dgm:spPr/>
      <dgm:t>
        <a:bodyPr/>
        <a:lstStyle/>
        <a:p>
          <a:endParaRPr lang="es-CO"/>
        </a:p>
      </dgm:t>
    </dgm:pt>
    <dgm:pt modelId="{1F396052-D9F3-45A4-9B59-48A17370E68E}">
      <dgm:prSet phldrT="[Texto]"/>
      <dgm:spPr/>
      <dgm:t>
        <a:bodyPr/>
        <a:lstStyle/>
        <a:p>
          <a:pPr algn="just"/>
          <a:r>
            <a:rPr lang="es-CO" dirty="0" smtClean="0">
              <a:latin typeface="Arial" panose="020B0604020202020204" pitchFamily="34" charset="0"/>
              <a:cs typeface="Arial" panose="020B0604020202020204" pitchFamily="34" charset="0"/>
            </a:rPr>
            <a:t>Respuesta a 245 Peticiones, Quejas, Reclamos, Sugerencias y Denuncias</a:t>
          </a:r>
          <a:endParaRPr lang="es-CO" dirty="0">
            <a:latin typeface="Arial" panose="020B0604020202020204" pitchFamily="34" charset="0"/>
            <a:cs typeface="Arial" panose="020B0604020202020204" pitchFamily="34" charset="0"/>
          </a:endParaRPr>
        </a:p>
      </dgm:t>
    </dgm:pt>
    <dgm:pt modelId="{A698A02E-3C42-499C-94BB-EAEAD363CD8B}" type="parTrans" cxnId="{22D28893-08E6-48EB-8706-9F640C79640A}">
      <dgm:prSet/>
      <dgm:spPr/>
      <dgm:t>
        <a:bodyPr/>
        <a:lstStyle/>
        <a:p>
          <a:endParaRPr lang="es-CO"/>
        </a:p>
      </dgm:t>
    </dgm:pt>
    <dgm:pt modelId="{2E260429-F3EF-4BB9-944D-95C515779E84}" type="sibTrans" cxnId="{22D28893-08E6-48EB-8706-9F640C79640A}">
      <dgm:prSet/>
      <dgm:spPr/>
      <dgm:t>
        <a:bodyPr/>
        <a:lstStyle/>
        <a:p>
          <a:endParaRPr lang="es-CO"/>
        </a:p>
      </dgm:t>
    </dgm:pt>
    <dgm:pt modelId="{4E97E4E2-52F5-4CBE-99B2-10A2499EA2D4}" type="pres">
      <dgm:prSet presAssocID="{8211DD06-0EB5-4947-BE13-7C0280ACA096}" presName="linear" presStyleCnt="0">
        <dgm:presLayoutVars>
          <dgm:dir/>
          <dgm:resizeHandles val="exact"/>
        </dgm:presLayoutVars>
      </dgm:prSet>
      <dgm:spPr/>
      <dgm:t>
        <a:bodyPr/>
        <a:lstStyle/>
        <a:p>
          <a:endParaRPr lang="es-CO"/>
        </a:p>
      </dgm:t>
    </dgm:pt>
    <dgm:pt modelId="{63E2AF80-BC02-42CE-BA52-604430EE7965}" type="pres">
      <dgm:prSet presAssocID="{EDCDC5D5-F703-4950-847A-68FC85751D62}" presName="comp" presStyleCnt="0"/>
      <dgm:spPr/>
    </dgm:pt>
    <dgm:pt modelId="{9D1F6710-A116-4F56-BF5D-B1E747FF6F17}" type="pres">
      <dgm:prSet presAssocID="{EDCDC5D5-F703-4950-847A-68FC85751D62}" presName="box" presStyleLbl="node1" presStyleIdx="0" presStyleCnt="3"/>
      <dgm:spPr/>
      <dgm:t>
        <a:bodyPr/>
        <a:lstStyle/>
        <a:p>
          <a:endParaRPr lang="es-CO"/>
        </a:p>
      </dgm:t>
    </dgm:pt>
    <dgm:pt modelId="{0327BD37-C641-44A5-8856-EB9256B7E695}" type="pres">
      <dgm:prSet presAssocID="{EDCDC5D5-F703-4950-847A-68FC85751D62}" presName="img" presStyleLbl="fgImgPlace1" presStyleIdx="0" presStyleCnt="3"/>
      <dgm:spPr>
        <a:blipFill rotWithShape="1">
          <a:blip xmlns:r="http://schemas.openxmlformats.org/officeDocument/2006/relationships" r:embed="rId1"/>
          <a:stretch>
            <a:fillRect/>
          </a:stretch>
        </a:blipFill>
      </dgm:spPr>
      <dgm:t>
        <a:bodyPr/>
        <a:lstStyle/>
        <a:p>
          <a:endParaRPr lang="es-CO"/>
        </a:p>
      </dgm:t>
    </dgm:pt>
    <dgm:pt modelId="{0070810F-10E6-4E98-9F31-492AE65637DE}" type="pres">
      <dgm:prSet presAssocID="{EDCDC5D5-F703-4950-847A-68FC85751D62}" presName="text" presStyleLbl="node1" presStyleIdx="0" presStyleCnt="3">
        <dgm:presLayoutVars>
          <dgm:bulletEnabled val="1"/>
        </dgm:presLayoutVars>
      </dgm:prSet>
      <dgm:spPr/>
      <dgm:t>
        <a:bodyPr/>
        <a:lstStyle/>
        <a:p>
          <a:endParaRPr lang="es-CO"/>
        </a:p>
      </dgm:t>
    </dgm:pt>
    <dgm:pt modelId="{2FB5D4FE-91B1-4E68-9570-C45A276AB62E}" type="pres">
      <dgm:prSet presAssocID="{F4414930-78E2-42D3-98C3-5DC88442E566}" presName="spacer" presStyleCnt="0"/>
      <dgm:spPr/>
    </dgm:pt>
    <dgm:pt modelId="{3A7E4BB5-3A8F-4E54-AA77-435CAEBFE0B0}" type="pres">
      <dgm:prSet presAssocID="{0C256A6E-305E-425B-AA68-5CE1DD08F924}" presName="comp" presStyleCnt="0"/>
      <dgm:spPr/>
    </dgm:pt>
    <dgm:pt modelId="{175BC009-8C87-447D-AFFD-E7C44BEAE325}" type="pres">
      <dgm:prSet presAssocID="{0C256A6E-305E-425B-AA68-5CE1DD08F924}" presName="box" presStyleLbl="node1" presStyleIdx="1" presStyleCnt="3"/>
      <dgm:spPr/>
      <dgm:t>
        <a:bodyPr/>
        <a:lstStyle/>
        <a:p>
          <a:endParaRPr lang="es-CO"/>
        </a:p>
      </dgm:t>
    </dgm:pt>
    <dgm:pt modelId="{03323698-C74F-4AC8-AEBA-F693E8A2F9A8}" type="pres">
      <dgm:prSet presAssocID="{0C256A6E-305E-425B-AA68-5CE1DD08F924}" presName="img" presStyleLbl="fgImgPlace1" presStyleIdx="1" presStyleCnt="3"/>
      <dgm:spPr>
        <a:blipFill rotWithShape="1">
          <a:blip xmlns:r="http://schemas.openxmlformats.org/officeDocument/2006/relationships" r:embed="rId2"/>
          <a:stretch>
            <a:fillRect/>
          </a:stretch>
        </a:blipFill>
      </dgm:spPr>
      <dgm:t>
        <a:bodyPr/>
        <a:lstStyle/>
        <a:p>
          <a:endParaRPr lang="es-CO"/>
        </a:p>
      </dgm:t>
    </dgm:pt>
    <dgm:pt modelId="{F4160EC3-1269-417C-81D1-87C9919E1267}" type="pres">
      <dgm:prSet presAssocID="{0C256A6E-305E-425B-AA68-5CE1DD08F924}" presName="text" presStyleLbl="node1" presStyleIdx="1" presStyleCnt="3">
        <dgm:presLayoutVars>
          <dgm:bulletEnabled val="1"/>
        </dgm:presLayoutVars>
      </dgm:prSet>
      <dgm:spPr/>
      <dgm:t>
        <a:bodyPr/>
        <a:lstStyle/>
        <a:p>
          <a:endParaRPr lang="es-CO"/>
        </a:p>
      </dgm:t>
    </dgm:pt>
    <dgm:pt modelId="{30E6C1BA-5CB0-4F78-8A27-BD50F3D5A859}" type="pres">
      <dgm:prSet presAssocID="{5CFAA04C-B03A-4BD7-981A-9BF81BF67C35}" presName="spacer" presStyleCnt="0"/>
      <dgm:spPr/>
    </dgm:pt>
    <dgm:pt modelId="{DB430927-8389-45F8-B996-D69253ED69B2}" type="pres">
      <dgm:prSet presAssocID="{1F396052-D9F3-45A4-9B59-48A17370E68E}" presName="comp" presStyleCnt="0"/>
      <dgm:spPr/>
    </dgm:pt>
    <dgm:pt modelId="{1FC1545C-CB1B-4FAA-9FCF-D9208416985C}" type="pres">
      <dgm:prSet presAssocID="{1F396052-D9F3-45A4-9B59-48A17370E68E}" presName="box" presStyleLbl="node1" presStyleIdx="2" presStyleCnt="3"/>
      <dgm:spPr/>
      <dgm:t>
        <a:bodyPr/>
        <a:lstStyle/>
        <a:p>
          <a:endParaRPr lang="es-CO"/>
        </a:p>
      </dgm:t>
    </dgm:pt>
    <dgm:pt modelId="{27DB728A-22DA-498C-8E08-5783D43BD635}" type="pres">
      <dgm:prSet presAssocID="{1F396052-D9F3-45A4-9B59-48A17370E68E}" presName="img" presStyleLbl="fgImgPlace1" presStyleIdx="2" presStyleCnt="3"/>
      <dgm:spPr>
        <a:blipFill rotWithShape="1">
          <a:blip xmlns:r="http://schemas.openxmlformats.org/officeDocument/2006/relationships" r:embed="rId3"/>
          <a:stretch>
            <a:fillRect/>
          </a:stretch>
        </a:blipFill>
      </dgm:spPr>
      <dgm:t>
        <a:bodyPr/>
        <a:lstStyle/>
        <a:p>
          <a:endParaRPr lang="es-CO"/>
        </a:p>
      </dgm:t>
    </dgm:pt>
    <dgm:pt modelId="{3F21FC53-E7F3-430E-852D-9DD0F314CFB2}" type="pres">
      <dgm:prSet presAssocID="{1F396052-D9F3-45A4-9B59-48A17370E68E}" presName="text" presStyleLbl="node1" presStyleIdx="2" presStyleCnt="3">
        <dgm:presLayoutVars>
          <dgm:bulletEnabled val="1"/>
        </dgm:presLayoutVars>
      </dgm:prSet>
      <dgm:spPr/>
      <dgm:t>
        <a:bodyPr/>
        <a:lstStyle/>
        <a:p>
          <a:endParaRPr lang="es-CO"/>
        </a:p>
      </dgm:t>
    </dgm:pt>
  </dgm:ptLst>
  <dgm:cxnLst>
    <dgm:cxn modelId="{BAADA9D7-3BC1-48D3-B791-8E73F7DF3951}" type="presOf" srcId="{0C256A6E-305E-425B-AA68-5CE1DD08F924}" destId="{175BC009-8C87-447D-AFFD-E7C44BEAE325}" srcOrd="0" destOrd="0" presId="urn:microsoft.com/office/officeart/2005/8/layout/vList4#4"/>
    <dgm:cxn modelId="{22D28893-08E6-48EB-8706-9F640C79640A}" srcId="{8211DD06-0EB5-4947-BE13-7C0280ACA096}" destId="{1F396052-D9F3-45A4-9B59-48A17370E68E}" srcOrd="2" destOrd="0" parTransId="{A698A02E-3C42-499C-94BB-EAEAD363CD8B}" sibTransId="{2E260429-F3EF-4BB9-944D-95C515779E84}"/>
    <dgm:cxn modelId="{5067C82E-CD19-4BCB-B102-E05BC46F801F}" type="presOf" srcId="{1F396052-D9F3-45A4-9B59-48A17370E68E}" destId="{3F21FC53-E7F3-430E-852D-9DD0F314CFB2}" srcOrd="1" destOrd="0" presId="urn:microsoft.com/office/officeart/2005/8/layout/vList4#4"/>
    <dgm:cxn modelId="{1D81F96F-77BB-42D2-96AB-CA5177B5EA72}" type="presOf" srcId="{EDCDC5D5-F703-4950-847A-68FC85751D62}" destId="{9D1F6710-A116-4F56-BF5D-B1E747FF6F17}" srcOrd="0" destOrd="0" presId="urn:microsoft.com/office/officeart/2005/8/layout/vList4#4"/>
    <dgm:cxn modelId="{1F8C6DB4-3CBB-4373-8B80-E49E4D89123A}" type="presOf" srcId="{0C256A6E-305E-425B-AA68-5CE1DD08F924}" destId="{F4160EC3-1269-417C-81D1-87C9919E1267}" srcOrd="1" destOrd="0" presId="urn:microsoft.com/office/officeart/2005/8/layout/vList4#4"/>
    <dgm:cxn modelId="{28D180CB-4799-454C-83BF-9645CAE082BE}" srcId="{8211DD06-0EB5-4947-BE13-7C0280ACA096}" destId="{0C256A6E-305E-425B-AA68-5CE1DD08F924}" srcOrd="1" destOrd="0" parTransId="{D38CFEE2-A695-49D1-B002-2404848C8D9F}" sibTransId="{5CFAA04C-B03A-4BD7-981A-9BF81BF67C35}"/>
    <dgm:cxn modelId="{5BCFA430-9FBB-46AA-B6FC-B8752658770D}" type="presOf" srcId="{1F396052-D9F3-45A4-9B59-48A17370E68E}" destId="{1FC1545C-CB1B-4FAA-9FCF-D9208416985C}" srcOrd="0" destOrd="0" presId="urn:microsoft.com/office/officeart/2005/8/layout/vList4#4"/>
    <dgm:cxn modelId="{5E093C38-08A0-4930-A7B9-9C56C1C34834}" type="presOf" srcId="{8211DD06-0EB5-4947-BE13-7C0280ACA096}" destId="{4E97E4E2-52F5-4CBE-99B2-10A2499EA2D4}" srcOrd="0" destOrd="0" presId="urn:microsoft.com/office/officeart/2005/8/layout/vList4#4"/>
    <dgm:cxn modelId="{3188AB0F-2346-45D2-A7EE-2A35E198E8AE}" type="presOf" srcId="{EDCDC5D5-F703-4950-847A-68FC85751D62}" destId="{0070810F-10E6-4E98-9F31-492AE65637DE}" srcOrd="1" destOrd="0" presId="urn:microsoft.com/office/officeart/2005/8/layout/vList4#4"/>
    <dgm:cxn modelId="{CBE76478-C982-4A55-A591-B4CD45506B41}" srcId="{8211DD06-0EB5-4947-BE13-7C0280ACA096}" destId="{EDCDC5D5-F703-4950-847A-68FC85751D62}" srcOrd="0" destOrd="0" parTransId="{58920FC4-77C0-49CB-9EDD-8259D9D080BE}" sibTransId="{F4414930-78E2-42D3-98C3-5DC88442E566}"/>
    <dgm:cxn modelId="{2228EB14-B04A-475A-B2D1-4C5F6FB9CD92}" type="presParOf" srcId="{4E97E4E2-52F5-4CBE-99B2-10A2499EA2D4}" destId="{63E2AF80-BC02-42CE-BA52-604430EE7965}" srcOrd="0" destOrd="0" presId="urn:microsoft.com/office/officeart/2005/8/layout/vList4#4"/>
    <dgm:cxn modelId="{4A7BE900-DF5E-4177-AE68-1F5363B6C2DE}" type="presParOf" srcId="{63E2AF80-BC02-42CE-BA52-604430EE7965}" destId="{9D1F6710-A116-4F56-BF5D-B1E747FF6F17}" srcOrd="0" destOrd="0" presId="urn:microsoft.com/office/officeart/2005/8/layout/vList4#4"/>
    <dgm:cxn modelId="{BAC2924E-2625-44AD-B4BB-B9B220A25A4C}" type="presParOf" srcId="{63E2AF80-BC02-42CE-BA52-604430EE7965}" destId="{0327BD37-C641-44A5-8856-EB9256B7E695}" srcOrd="1" destOrd="0" presId="urn:microsoft.com/office/officeart/2005/8/layout/vList4#4"/>
    <dgm:cxn modelId="{E09B5AFC-9E87-4F3B-9BB7-17EEB9F03774}" type="presParOf" srcId="{63E2AF80-BC02-42CE-BA52-604430EE7965}" destId="{0070810F-10E6-4E98-9F31-492AE65637DE}" srcOrd="2" destOrd="0" presId="urn:microsoft.com/office/officeart/2005/8/layout/vList4#4"/>
    <dgm:cxn modelId="{05DE3ED2-CD74-4273-AD7E-BE02CF0CC4A4}" type="presParOf" srcId="{4E97E4E2-52F5-4CBE-99B2-10A2499EA2D4}" destId="{2FB5D4FE-91B1-4E68-9570-C45A276AB62E}" srcOrd="1" destOrd="0" presId="urn:microsoft.com/office/officeart/2005/8/layout/vList4#4"/>
    <dgm:cxn modelId="{3534D201-6A3A-4088-A0A5-CD3C6374E829}" type="presParOf" srcId="{4E97E4E2-52F5-4CBE-99B2-10A2499EA2D4}" destId="{3A7E4BB5-3A8F-4E54-AA77-435CAEBFE0B0}" srcOrd="2" destOrd="0" presId="urn:microsoft.com/office/officeart/2005/8/layout/vList4#4"/>
    <dgm:cxn modelId="{6D0EE45D-F93C-4354-8B78-8ACFC253E2BE}" type="presParOf" srcId="{3A7E4BB5-3A8F-4E54-AA77-435CAEBFE0B0}" destId="{175BC009-8C87-447D-AFFD-E7C44BEAE325}" srcOrd="0" destOrd="0" presId="urn:microsoft.com/office/officeart/2005/8/layout/vList4#4"/>
    <dgm:cxn modelId="{6C9DEBCB-575B-428B-8894-7305504DBA41}" type="presParOf" srcId="{3A7E4BB5-3A8F-4E54-AA77-435CAEBFE0B0}" destId="{03323698-C74F-4AC8-AEBA-F693E8A2F9A8}" srcOrd="1" destOrd="0" presId="urn:microsoft.com/office/officeart/2005/8/layout/vList4#4"/>
    <dgm:cxn modelId="{FA26DB0B-C043-4569-85E8-C1B2355178F8}" type="presParOf" srcId="{3A7E4BB5-3A8F-4E54-AA77-435CAEBFE0B0}" destId="{F4160EC3-1269-417C-81D1-87C9919E1267}" srcOrd="2" destOrd="0" presId="urn:microsoft.com/office/officeart/2005/8/layout/vList4#4"/>
    <dgm:cxn modelId="{F964BB8A-DCF9-4D36-A947-523520C63D15}" type="presParOf" srcId="{4E97E4E2-52F5-4CBE-99B2-10A2499EA2D4}" destId="{30E6C1BA-5CB0-4F78-8A27-BD50F3D5A859}" srcOrd="3" destOrd="0" presId="urn:microsoft.com/office/officeart/2005/8/layout/vList4#4"/>
    <dgm:cxn modelId="{078198F5-143E-4263-877A-E34624A65C9A}" type="presParOf" srcId="{4E97E4E2-52F5-4CBE-99B2-10A2499EA2D4}" destId="{DB430927-8389-45F8-B996-D69253ED69B2}" srcOrd="4" destOrd="0" presId="urn:microsoft.com/office/officeart/2005/8/layout/vList4#4"/>
    <dgm:cxn modelId="{463F07A3-92D5-4482-B8A7-7241CF914E8B}" type="presParOf" srcId="{DB430927-8389-45F8-B996-D69253ED69B2}" destId="{1FC1545C-CB1B-4FAA-9FCF-D9208416985C}" srcOrd="0" destOrd="0" presId="urn:microsoft.com/office/officeart/2005/8/layout/vList4#4"/>
    <dgm:cxn modelId="{D8E87026-F838-4D19-B18E-674FA36CB461}" type="presParOf" srcId="{DB430927-8389-45F8-B996-D69253ED69B2}" destId="{27DB728A-22DA-498C-8E08-5783D43BD635}" srcOrd="1" destOrd="0" presId="urn:microsoft.com/office/officeart/2005/8/layout/vList4#4"/>
    <dgm:cxn modelId="{13DA06D3-49EE-4A72-A3FA-1BA5726ED933}" type="presParOf" srcId="{DB430927-8389-45F8-B996-D69253ED69B2}" destId="{3F21FC53-E7F3-430E-852D-9DD0F314CFB2}" srcOrd="2" destOrd="0" presId="urn:microsoft.com/office/officeart/2005/8/layout/vList4#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EA28C35-6E6C-48F3-85C7-766FB73AAD26}" type="doc">
      <dgm:prSet loTypeId="urn:microsoft.com/office/officeart/2005/8/layout/vList3#7" loCatId="list" qsTypeId="urn:microsoft.com/office/officeart/2005/8/quickstyle/simple1" qsCatId="simple" csTypeId="urn:microsoft.com/office/officeart/2005/8/colors/accent1_2" csCatId="accent1" phldr="1"/>
      <dgm:spPr/>
    </dgm:pt>
    <dgm:pt modelId="{A3C6EC78-109D-4016-AE5D-865B7C6BC467}">
      <dgm:prSet phldrT="[Texto]"/>
      <dgm:spPr/>
      <dgm:t>
        <a:bodyPr/>
        <a:lstStyle/>
        <a:p>
          <a:pPr algn="just"/>
          <a:r>
            <a:rPr lang="es-CO" dirty="0" smtClean="0"/>
            <a:t>90% Cumplimiento del </a:t>
          </a:r>
          <a:r>
            <a:rPr lang="es-CO" b="0" dirty="0" smtClean="0">
              <a:latin typeface="Arial" panose="020B0604020202020204" pitchFamily="34" charset="0"/>
              <a:cs typeface="Arial" panose="020B0604020202020204" pitchFamily="34" charset="0"/>
            </a:rPr>
            <a:t>Plan de Bienestar Social e Incentivos Laborales </a:t>
          </a:r>
          <a:endParaRPr lang="es-CO" b="0" dirty="0">
            <a:latin typeface="Arial" panose="020B0604020202020204" pitchFamily="34" charset="0"/>
            <a:cs typeface="Arial" panose="020B0604020202020204" pitchFamily="34" charset="0"/>
          </a:endParaRPr>
        </a:p>
      </dgm:t>
    </dgm:pt>
    <dgm:pt modelId="{DB237082-AAFE-4014-A672-1B7FA543094E}" type="parTrans" cxnId="{8CB6597E-1B8E-41D0-8F26-FDE963E74E25}">
      <dgm:prSet/>
      <dgm:spPr/>
      <dgm:t>
        <a:bodyPr/>
        <a:lstStyle/>
        <a:p>
          <a:endParaRPr lang="es-CO"/>
        </a:p>
      </dgm:t>
    </dgm:pt>
    <dgm:pt modelId="{E8ABC498-B32B-4F17-8D2C-1FBFC599D5BF}" type="sibTrans" cxnId="{8CB6597E-1B8E-41D0-8F26-FDE963E74E25}">
      <dgm:prSet/>
      <dgm:spPr/>
      <dgm:t>
        <a:bodyPr/>
        <a:lstStyle/>
        <a:p>
          <a:endParaRPr lang="es-CO"/>
        </a:p>
      </dgm:t>
    </dgm:pt>
    <dgm:pt modelId="{AB406091-2FE9-4BBD-8F8F-011F4AD3DFFE}">
      <dgm:prSet phldrT="[Texto]"/>
      <dgm:spPr/>
      <dgm:t>
        <a:bodyPr/>
        <a:lstStyle/>
        <a:p>
          <a:pPr algn="just"/>
          <a:r>
            <a:rPr lang="es-CO" dirty="0" smtClean="0">
              <a:latin typeface="Arial" panose="020B0604020202020204" pitchFamily="34" charset="0"/>
              <a:cs typeface="Arial" panose="020B0604020202020204" pitchFamily="34" charset="0"/>
            </a:rPr>
            <a:t>Creación del Comité de Bienestar y Capacitación de Corpoguajira.</a:t>
          </a:r>
          <a:endParaRPr lang="es-CO" dirty="0">
            <a:latin typeface="Arial" panose="020B0604020202020204" pitchFamily="34" charset="0"/>
            <a:cs typeface="Arial" panose="020B0604020202020204" pitchFamily="34" charset="0"/>
          </a:endParaRPr>
        </a:p>
      </dgm:t>
    </dgm:pt>
    <dgm:pt modelId="{906F2294-5D39-45AC-825D-A915DAA6231F}" type="parTrans" cxnId="{9250BEE3-1509-4F0A-992B-CE312F307775}">
      <dgm:prSet/>
      <dgm:spPr/>
      <dgm:t>
        <a:bodyPr/>
        <a:lstStyle/>
        <a:p>
          <a:endParaRPr lang="es-CO"/>
        </a:p>
      </dgm:t>
    </dgm:pt>
    <dgm:pt modelId="{7F3ECFE2-509C-4E29-9DDF-ADD053401D58}" type="sibTrans" cxnId="{9250BEE3-1509-4F0A-992B-CE312F307775}">
      <dgm:prSet/>
      <dgm:spPr/>
      <dgm:t>
        <a:bodyPr/>
        <a:lstStyle/>
        <a:p>
          <a:endParaRPr lang="es-CO"/>
        </a:p>
      </dgm:t>
    </dgm:pt>
    <dgm:pt modelId="{5BD6F597-7896-4E42-9F6C-7476FD415701}">
      <dgm:prSet phldrT="[Texto]"/>
      <dgm:spPr/>
      <dgm:t>
        <a:bodyPr/>
        <a:lstStyle/>
        <a:p>
          <a:pPr algn="just"/>
          <a:r>
            <a:rPr lang="es-CO" dirty="0" smtClean="0">
              <a:latin typeface="Arial" panose="020B0604020202020204" pitchFamily="34" charset="0"/>
              <a:cs typeface="Arial" panose="020B0604020202020204" pitchFamily="34" charset="0"/>
            </a:rPr>
            <a:t>Actualización de los registros de los Empleados de Carrera Administrativa.</a:t>
          </a:r>
          <a:endParaRPr lang="es-CO" dirty="0">
            <a:latin typeface="Arial" panose="020B0604020202020204" pitchFamily="34" charset="0"/>
            <a:cs typeface="Arial" panose="020B0604020202020204" pitchFamily="34" charset="0"/>
          </a:endParaRPr>
        </a:p>
      </dgm:t>
    </dgm:pt>
    <dgm:pt modelId="{D6B5A88F-081C-4D81-A687-3F61E4DC664B}" type="parTrans" cxnId="{34F9041D-7639-48D7-8910-1FB58D27B9B5}">
      <dgm:prSet/>
      <dgm:spPr/>
      <dgm:t>
        <a:bodyPr/>
        <a:lstStyle/>
        <a:p>
          <a:endParaRPr lang="es-CO"/>
        </a:p>
      </dgm:t>
    </dgm:pt>
    <dgm:pt modelId="{D6EEC5AF-1701-4B36-9066-4A3A310D644F}" type="sibTrans" cxnId="{34F9041D-7639-48D7-8910-1FB58D27B9B5}">
      <dgm:prSet/>
      <dgm:spPr/>
      <dgm:t>
        <a:bodyPr/>
        <a:lstStyle/>
        <a:p>
          <a:endParaRPr lang="es-CO"/>
        </a:p>
      </dgm:t>
    </dgm:pt>
    <dgm:pt modelId="{D4C7A503-3B25-4550-9E7F-FB84B79C8017}">
      <dgm:prSet phldrT="[Texto]"/>
      <dgm:spPr/>
      <dgm:t>
        <a:bodyPr/>
        <a:lstStyle/>
        <a:p>
          <a:pPr algn="just"/>
          <a:r>
            <a:rPr lang="es-CO" dirty="0" smtClean="0">
              <a:latin typeface="Arial" panose="020B0604020202020204" pitchFamily="34" charset="0"/>
              <a:cs typeface="Arial" panose="020B0604020202020204" pitchFamily="34" charset="0"/>
            </a:rPr>
            <a:t>Ejecución del Plan Anual de capacitaciones </a:t>
          </a:r>
          <a:endParaRPr lang="es-CO" dirty="0">
            <a:latin typeface="Arial" panose="020B0604020202020204" pitchFamily="34" charset="0"/>
            <a:cs typeface="Arial" panose="020B0604020202020204" pitchFamily="34" charset="0"/>
          </a:endParaRPr>
        </a:p>
      </dgm:t>
    </dgm:pt>
    <dgm:pt modelId="{C05CC6DA-93DA-4DE8-A9F5-87B638D4BE69}" type="parTrans" cxnId="{3FDD81CB-94B7-4DCC-B4F0-918730A1E4FA}">
      <dgm:prSet/>
      <dgm:spPr/>
      <dgm:t>
        <a:bodyPr/>
        <a:lstStyle/>
        <a:p>
          <a:endParaRPr lang="es-CO"/>
        </a:p>
      </dgm:t>
    </dgm:pt>
    <dgm:pt modelId="{A43F3A74-6462-4408-A901-951BCA5C2F6B}" type="sibTrans" cxnId="{3FDD81CB-94B7-4DCC-B4F0-918730A1E4FA}">
      <dgm:prSet/>
      <dgm:spPr/>
      <dgm:t>
        <a:bodyPr/>
        <a:lstStyle/>
        <a:p>
          <a:endParaRPr lang="es-CO"/>
        </a:p>
      </dgm:t>
    </dgm:pt>
    <dgm:pt modelId="{582F749F-C9A4-451D-924A-68F5E828FB7F}" type="pres">
      <dgm:prSet presAssocID="{EEA28C35-6E6C-48F3-85C7-766FB73AAD26}" presName="linearFlow" presStyleCnt="0">
        <dgm:presLayoutVars>
          <dgm:dir/>
          <dgm:resizeHandles val="exact"/>
        </dgm:presLayoutVars>
      </dgm:prSet>
      <dgm:spPr/>
    </dgm:pt>
    <dgm:pt modelId="{1D82B18E-C112-4F6E-99FF-D3CD974B66CD}" type="pres">
      <dgm:prSet presAssocID="{A3C6EC78-109D-4016-AE5D-865B7C6BC467}" presName="composite" presStyleCnt="0"/>
      <dgm:spPr/>
    </dgm:pt>
    <dgm:pt modelId="{1F889C92-17E8-416C-8DBB-D39D3762227C}" type="pres">
      <dgm:prSet presAssocID="{A3C6EC78-109D-4016-AE5D-865B7C6BC467}" presName="imgShp" presStyleLbl="fgImgPlace1" presStyleIdx="0" presStyleCnt="4"/>
      <dgm:spPr>
        <a:blipFill rotWithShape="1">
          <a:blip xmlns:r="http://schemas.openxmlformats.org/officeDocument/2006/relationships" r:embed="rId1"/>
          <a:stretch>
            <a:fillRect/>
          </a:stretch>
        </a:blipFill>
      </dgm:spPr>
    </dgm:pt>
    <dgm:pt modelId="{78EFCCA6-5FD2-49B7-BA3C-E9A061B07A06}" type="pres">
      <dgm:prSet presAssocID="{A3C6EC78-109D-4016-AE5D-865B7C6BC467}" presName="txShp" presStyleLbl="node1" presStyleIdx="0" presStyleCnt="4">
        <dgm:presLayoutVars>
          <dgm:bulletEnabled val="1"/>
        </dgm:presLayoutVars>
      </dgm:prSet>
      <dgm:spPr/>
      <dgm:t>
        <a:bodyPr/>
        <a:lstStyle/>
        <a:p>
          <a:endParaRPr lang="es-CO"/>
        </a:p>
      </dgm:t>
    </dgm:pt>
    <dgm:pt modelId="{86ED4204-F171-437A-BF57-446FD51FB409}" type="pres">
      <dgm:prSet presAssocID="{E8ABC498-B32B-4F17-8D2C-1FBFC599D5BF}" presName="spacing" presStyleCnt="0"/>
      <dgm:spPr/>
    </dgm:pt>
    <dgm:pt modelId="{9DF53D6C-1A42-4024-BBA4-A6AB2424D160}" type="pres">
      <dgm:prSet presAssocID="{AB406091-2FE9-4BBD-8F8F-011F4AD3DFFE}" presName="composite" presStyleCnt="0"/>
      <dgm:spPr/>
    </dgm:pt>
    <dgm:pt modelId="{41641BE9-C444-42BE-A2D9-A034AE418429}" type="pres">
      <dgm:prSet presAssocID="{AB406091-2FE9-4BBD-8F8F-011F4AD3DFFE}" presName="imgShp" presStyleLbl="fgImgPlace1" presStyleIdx="1" presStyleCnt="4"/>
      <dgm:spPr>
        <a:blipFill rotWithShape="1">
          <a:blip xmlns:r="http://schemas.openxmlformats.org/officeDocument/2006/relationships" r:embed="rId2"/>
          <a:stretch>
            <a:fillRect/>
          </a:stretch>
        </a:blipFill>
      </dgm:spPr>
    </dgm:pt>
    <dgm:pt modelId="{B02372AF-391C-4397-B61E-84318AE4D08E}" type="pres">
      <dgm:prSet presAssocID="{AB406091-2FE9-4BBD-8F8F-011F4AD3DFFE}" presName="txShp" presStyleLbl="node1" presStyleIdx="1" presStyleCnt="4">
        <dgm:presLayoutVars>
          <dgm:bulletEnabled val="1"/>
        </dgm:presLayoutVars>
      </dgm:prSet>
      <dgm:spPr/>
      <dgm:t>
        <a:bodyPr/>
        <a:lstStyle/>
        <a:p>
          <a:endParaRPr lang="es-CO"/>
        </a:p>
      </dgm:t>
    </dgm:pt>
    <dgm:pt modelId="{38FD5E40-CC03-4CFE-9C51-89EA887E3ACA}" type="pres">
      <dgm:prSet presAssocID="{7F3ECFE2-509C-4E29-9DDF-ADD053401D58}" presName="spacing" presStyleCnt="0"/>
      <dgm:spPr/>
    </dgm:pt>
    <dgm:pt modelId="{45C79240-D6DF-4561-94BC-ED8AFE0E32F0}" type="pres">
      <dgm:prSet presAssocID="{5BD6F597-7896-4E42-9F6C-7476FD415701}" presName="composite" presStyleCnt="0"/>
      <dgm:spPr/>
    </dgm:pt>
    <dgm:pt modelId="{BD4768FE-0DB7-4088-88C6-A55B7A3B0C84}" type="pres">
      <dgm:prSet presAssocID="{5BD6F597-7896-4E42-9F6C-7476FD415701}" presName="imgShp" presStyleLbl="fgImgPlace1" presStyleIdx="2" presStyleCnt="4"/>
      <dgm:spPr>
        <a:blipFill rotWithShape="1">
          <a:blip xmlns:r="http://schemas.openxmlformats.org/officeDocument/2006/relationships" r:embed="rId3"/>
          <a:stretch>
            <a:fillRect/>
          </a:stretch>
        </a:blipFill>
      </dgm:spPr>
    </dgm:pt>
    <dgm:pt modelId="{980B796C-DF99-40A5-8B7B-1F7670C3854C}" type="pres">
      <dgm:prSet presAssocID="{5BD6F597-7896-4E42-9F6C-7476FD415701}" presName="txShp" presStyleLbl="node1" presStyleIdx="2" presStyleCnt="4">
        <dgm:presLayoutVars>
          <dgm:bulletEnabled val="1"/>
        </dgm:presLayoutVars>
      </dgm:prSet>
      <dgm:spPr/>
      <dgm:t>
        <a:bodyPr/>
        <a:lstStyle/>
        <a:p>
          <a:endParaRPr lang="es-CO"/>
        </a:p>
      </dgm:t>
    </dgm:pt>
    <dgm:pt modelId="{5F379DC0-F540-41DA-A110-B72B19F584E6}" type="pres">
      <dgm:prSet presAssocID="{D6EEC5AF-1701-4B36-9066-4A3A310D644F}" presName="spacing" presStyleCnt="0"/>
      <dgm:spPr/>
    </dgm:pt>
    <dgm:pt modelId="{81D6A42B-5924-49E7-A114-766CF911AC53}" type="pres">
      <dgm:prSet presAssocID="{D4C7A503-3B25-4550-9E7F-FB84B79C8017}" presName="composite" presStyleCnt="0"/>
      <dgm:spPr/>
    </dgm:pt>
    <dgm:pt modelId="{73F17D22-C0E7-43A1-BBA9-AE6E04D64DBD}" type="pres">
      <dgm:prSet presAssocID="{D4C7A503-3B25-4550-9E7F-FB84B79C8017}" presName="imgShp" presStyleLbl="fgImgPlace1" presStyleIdx="3" presStyleCnt="4"/>
      <dgm:spPr>
        <a:blipFill rotWithShape="1">
          <a:blip xmlns:r="http://schemas.openxmlformats.org/officeDocument/2006/relationships" r:embed="rId4"/>
          <a:stretch>
            <a:fillRect/>
          </a:stretch>
        </a:blipFill>
      </dgm:spPr>
    </dgm:pt>
    <dgm:pt modelId="{B443F292-5702-427B-81C9-7AD1A98F0992}" type="pres">
      <dgm:prSet presAssocID="{D4C7A503-3B25-4550-9E7F-FB84B79C8017}" presName="txShp" presStyleLbl="node1" presStyleIdx="3" presStyleCnt="4">
        <dgm:presLayoutVars>
          <dgm:bulletEnabled val="1"/>
        </dgm:presLayoutVars>
      </dgm:prSet>
      <dgm:spPr/>
      <dgm:t>
        <a:bodyPr/>
        <a:lstStyle/>
        <a:p>
          <a:endParaRPr lang="es-CO"/>
        </a:p>
      </dgm:t>
    </dgm:pt>
  </dgm:ptLst>
  <dgm:cxnLst>
    <dgm:cxn modelId="{3FDD81CB-94B7-4DCC-B4F0-918730A1E4FA}" srcId="{EEA28C35-6E6C-48F3-85C7-766FB73AAD26}" destId="{D4C7A503-3B25-4550-9E7F-FB84B79C8017}" srcOrd="3" destOrd="0" parTransId="{C05CC6DA-93DA-4DE8-A9F5-87B638D4BE69}" sibTransId="{A43F3A74-6462-4408-A901-951BCA5C2F6B}"/>
    <dgm:cxn modelId="{3039ECDF-A95C-445A-818F-E1DF1E650A7B}" type="presOf" srcId="{AB406091-2FE9-4BBD-8F8F-011F4AD3DFFE}" destId="{B02372AF-391C-4397-B61E-84318AE4D08E}" srcOrd="0" destOrd="0" presId="urn:microsoft.com/office/officeart/2005/8/layout/vList3#7"/>
    <dgm:cxn modelId="{34F9041D-7639-48D7-8910-1FB58D27B9B5}" srcId="{EEA28C35-6E6C-48F3-85C7-766FB73AAD26}" destId="{5BD6F597-7896-4E42-9F6C-7476FD415701}" srcOrd="2" destOrd="0" parTransId="{D6B5A88F-081C-4D81-A687-3F61E4DC664B}" sibTransId="{D6EEC5AF-1701-4B36-9066-4A3A310D644F}"/>
    <dgm:cxn modelId="{9250BEE3-1509-4F0A-992B-CE312F307775}" srcId="{EEA28C35-6E6C-48F3-85C7-766FB73AAD26}" destId="{AB406091-2FE9-4BBD-8F8F-011F4AD3DFFE}" srcOrd="1" destOrd="0" parTransId="{906F2294-5D39-45AC-825D-A915DAA6231F}" sibTransId="{7F3ECFE2-509C-4E29-9DDF-ADD053401D58}"/>
    <dgm:cxn modelId="{D8A725B3-DD3B-4E7D-83A7-D0E70AF06E4E}" type="presOf" srcId="{EEA28C35-6E6C-48F3-85C7-766FB73AAD26}" destId="{582F749F-C9A4-451D-924A-68F5E828FB7F}" srcOrd="0" destOrd="0" presId="urn:microsoft.com/office/officeart/2005/8/layout/vList3#7"/>
    <dgm:cxn modelId="{54058D80-BD15-4DD0-B495-BF6BB5FD1AD8}" type="presOf" srcId="{D4C7A503-3B25-4550-9E7F-FB84B79C8017}" destId="{B443F292-5702-427B-81C9-7AD1A98F0992}" srcOrd="0" destOrd="0" presId="urn:microsoft.com/office/officeart/2005/8/layout/vList3#7"/>
    <dgm:cxn modelId="{8CB6597E-1B8E-41D0-8F26-FDE963E74E25}" srcId="{EEA28C35-6E6C-48F3-85C7-766FB73AAD26}" destId="{A3C6EC78-109D-4016-AE5D-865B7C6BC467}" srcOrd="0" destOrd="0" parTransId="{DB237082-AAFE-4014-A672-1B7FA543094E}" sibTransId="{E8ABC498-B32B-4F17-8D2C-1FBFC599D5BF}"/>
    <dgm:cxn modelId="{5A1B7A6A-8486-4C32-9CB6-D15F42E04FDA}" type="presOf" srcId="{A3C6EC78-109D-4016-AE5D-865B7C6BC467}" destId="{78EFCCA6-5FD2-49B7-BA3C-E9A061B07A06}" srcOrd="0" destOrd="0" presId="urn:microsoft.com/office/officeart/2005/8/layout/vList3#7"/>
    <dgm:cxn modelId="{404D6C93-DCC4-4EEB-8659-4E4DEFCA184D}" type="presOf" srcId="{5BD6F597-7896-4E42-9F6C-7476FD415701}" destId="{980B796C-DF99-40A5-8B7B-1F7670C3854C}" srcOrd="0" destOrd="0" presId="urn:microsoft.com/office/officeart/2005/8/layout/vList3#7"/>
    <dgm:cxn modelId="{0A4230A9-8A1F-4701-B438-4C58C58911EE}" type="presParOf" srcId="{582F749F-C9A4-451D-924A-68F5E828FB7F}" destId="{1D82B18E-C112-4F6E-99FF-D3CD974B66CD}" srcOrd="0" destOrd="0" presId="urn:microsoft.com/office/officeart/2005/8/layout/vList3#7"/>
    <dgm:cxn modelId="{E2B0DCDF-8BA0-4629-8947-C7C3816AE3E5}" type="presParOf" srcId="{1D82B18E-C112-4F6E-99FF-D3CD974B66CD}" destId="{1F889C92-17E8-416C-8DBB-D39D3762227C}" srcOrd="0" destOrd="0" presId="urn:microsoft.com/office/officeart/2005/8/layout/vList3#7"/>
    <dgm:cxn modelId="{CA1D021D-815D-40C2-926D-98F6FA661E4F}" type="presParOf" srcId="{1D82B18E-C112-4F6E-99FF-D3CD974B66CD}" destId="{78EFCCA6-5FD2-49B7-BA3C-E9A061B07A06}" srcOrd="1" destOrd="0" presId="urn:microsoft.com/office/officeart/2005/8/layout/vList3#7"/>
    <dgm:cxn modelId="{50317B4D-B3AB-48EF-A77F-9BB74DA50589}" type="presParOf" srcId="{582F749F-C9A4-451D-924A-68F5E828FB7F}" destId="{86ED4204-F171-437A-BF57-446FD51FB409}" srcOrd="1" destOrd="0" presId="urn:microsoft.com/office/officeart/2005/8/layout/vList3#7"/>
    <dgm:cxn modelId="{BB719F68-1163-41A8-BDC0-9F2DFC54B198}" type="presParOf" srcId="{582F749F-C9A4-451D-924A-68F5E828FB7F}" destId="{9DF53D6C-1A42-4024-BBA4-A6AB2424D160}" srcOrd="2" destOrd="0" presId="urn:microsoft.com/office/officeart/2005/8/layout/vList3#7"/>
    <dgm:cxn modelId="{794B4782-DD70-4169-9108-171E39C2E39B}" type="presParOf" srcId="{9DF53D6C-1A42-4024-BBA4-A6AB2424D160}" destId="{41641BE9-C444-42BE-A2D9-A034AE418429}" srcOrd="0" destOrd="0" presId="urn:microsoft.com/office/officeart/2005/8/layout/vList3#7"/>
    <dgm:cxn modelId="{ADB04769-ACC8-4CFA-A36E-FB22BA1EA43E}" type="presParOf" srcId="{9DF53D6C-1A42-4024-BBA4-A6AB2424D160}" destId="{B02372AF-391C-4397-B61E-84318AE4D08E}" srcOrd="1" destOrd="0" presId="urn:microsoft.com/office/officeart/2005/8/layout/vList3#7"/>
    <dgm:cxn modelId="{F9A4E6CE-EB91-449B-8217-FAE517317F8E}" type="presParOf" srcId="{582F749F-C9A4-451D-924A-68F5E828FB7F}" destId="{38FD5E40-CC03-4CFE-9C51-89EA887E3ACA}" srcOrd="3" destOrd="0" presId="urn:microsoft.com/office/officeart/2005/8/layout/vList3#7"/>
    <dgm:cxn modelId="{A29CAF08-2F74-412B-AA45-FD3A2116EDA4}" type="presParOf" srcId="{582F749F-C9A4-451D-924A-68F5E828FB7F}" destId="{45C79240-D6DF-4561-94BC-ED8AFE0E32F0}" srcOrd="4" destOrd="0" presId="urn:microsoft.com/office/officeart/2005/8/layout/vList3#7"/>
    <dgm:cxn modelId="{09DBB3EF-FF01-417D-8D80-07A5AA4702C9}" type="presParOf" srcId="{45C79240-D6DF-4561-94BC-ED8AFE0E32F0}" destId="{BD4768FE-0DB7-4088-88C6-A55B7A3B0C84}" srcOrd="0" destOrd="0" presId="urn:microsoft.com/office/officeart/2005/8/layout/vList3#7"/>
    <dgm:cxn modelId="{49FDC782-E5AB-4D33-9D57-12055C9BCA18}" type="presParOf" srcId="{45C79240-D6DF-4561-94BC-ED8AFE0E32F0}" destId="{980B796C-DF99-40A5-8B7B-1F7670C3854C}" srcOrd="1" destOrd="0" presId="urn:microsoft.com/office/officeart/2005/8/layout/vList3#7"/>
    <dgm:cxn modelId="{84B4BA7E-02A9-40C8-9663-FC9E9AFB4B49}" type="presParOf" srcId="{582F749F-C9A4-451D-924A-68F5E828FB7F}" destId="{5F379DC0-F540-41DA-A110-B72B19F584E6}" srcOrd="5" destOrd="0" presId="urn:microsoft.com/office/officeart/2005/8/layout/vList3#7"/>
    <dgm:cxn modelId="{8713F8CA-55BB-45C9-BDFB-7EC2414742E7}" type="presParOf" srcId="{582F749F-C9A4-451D-924A-68F5E828FB7F}" destId="{81D6A42B-5924-49E7-A114-766CF911AC53}" srcOrd="6" destOrd="0" presId="urn:microsoft.com/office/officeart/2005/8/layout/vList3#7"/>
    <dgm:cxn modelId="{30BEE988-B993-41BD-B8CC-4A5AF541753B}" type="presParOf" srcId="{81D6A42B-5924-49E7-A114-766CF911AC53}" destId="{73F17D22-C0E7-43A1-BBA9-AE6E04D64DBD}" srcOrd="0" destOrd="0" presId="urn:microsoft.com/office/officeart/2005/8/layout/vList3#7"/>
    <dgm:cxn modelId="{89117F0E-97FA-4930-8BBA-4526024D544C}" type="presParOf" srcId="{81D6A42B-5924-49E7-A114-766CF911AC53}" destId="{B443F292-5702-427B-81C9-7AD1A98F0992}" srcOrd="1" destOrd="0" presId="urn:microsoft.com/office/officeart/2005/8/layout/vList3#7"/>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B4E8FBB-18EF-4937-947C-A057C0B03A87}" type="doc">
      <dgm:prSet loTypeId="urn:microsoft.com/office/officeart/2005/8/layout/chevron2" loCatId="list" qsTypeId="urn:microsoft.com/office/officeart/2005/8/quickstyle/simple1" qsCatId="simple" csTypeId="urn:microsoft.com/office/officeart/2005/8/colors/accent1_5" csCatId="accent1" phldr="1"/>
      <dgm:spPr/>
      <dgm:t>
        <a:bodyPr/>
        <a:lstStyle/>
        <a:p>
          <a:endParaRPr lang="es-CO"/>
        </a:p>
      </dgm:t>
    </dgm:pt>
    <dgm:pt modelId="{76989D79-698E-4CEF-88A3-85E46293B91E}">
      <dgm:prSet phldrT="[Texto]"/>
      <dgm:spPr/>
      <dgm:t>
        <a:bodyPr/>
        <a:lstStyle/>
        <a:p>
          <a:endParaRPr lang="es-CO" dirty="0"/>
        </a:p>
      </dgm:t>
    </dgm:pt>
    <dgm:pt modelId="{9FF2D5F9-2D14-4A1F-992A-B30D630618D8}" type="parTrans" cxnId="{477C7D6F-7C04-430A-AD17-60F55BD93707}">
      <dgm:prSet/>
      <dgm:spPr/>
      <dgm:t>
        <a:bodyPr/>
        <a:lstStyle/>
        <a:p>
          <a:endParaRPr lang="es-CO"/>
        </a:p>
      </dgm:t>
    </dgm:pt>
    <dgm:pt modelId="{27D7E602-2A71-4582-AC90-5D3883DAE623}" type="sibTrans" cxnId="{477C7D6F-7C04-430A-AD17-60F55BD93707}">
      <dgm:prSet/>
      <dgm:spPr/>
      <dgm:t>
        <a:bodyPr/>
        <a:lstStyle/>
        <a:p>
          <a:endParaRPr lang="es-CO"/>
        </a:p>
      </dgm:t>
    </dgm:pt>
    <dgm:pt modelId="{742D626C-C09B-493D-8B9A-9AAC1DFC0149}">
      <dgm:prSet phldrT="[Texto]"/>
      <dgm:spPr>
        <a:solidFill>
          <a:schemeClr val="tx2">
            <a:lumMod val="60000"/>
            <a:lumOff val="40000"/>
            <a:alpha val="90000"/>
          </a:schemeClr>
        </a:solidFill>
      </dgm:spPr>
      <dgm:t>
        <a:bodyPr/>
        <a:lstStyle/>
        <a:p>
          <a:pPr algn="just"/>
          <a:r>
            <a:rPr lang="es-ES" b="0" dirty="0" smtClean="0">
              <a:solidFill>
                <a:schemeClr val="bg1"/>
              </a:solidFill>
              <a:latin typeface="Arial" panose="020B0604020202020204" pitchFamily="34" charset="0"/>
              <a:cs typeface="Arial" panose="020B0604020202020204" pitchFamily="34" charset="0"/>
            </a:rPr>
            <a:t>Calificación del Sistema de Control Interno (MECI) por </a:t>
          </a:r>
          <a:r>
            <a:rPr lang="es-ES" b="0" dirty="0" err="1" smtClean="0">
              <a:solidFill>
                <a:schemeClr val="bg1"/>
              </a:solidFill>
              <a:latin typeface="Arial" panose="020B0604020202020204" pitchFamily="34" charset="0"/>
              <a:cs typeface="Arial" panose="020B0604020202020204" pitchFamily="34" charset="0"/>
            </a:rPr>
            <a:t>Dafp</a:t>
          </a:r>
          <a:r>
            <a:rPr lang="es-ES" b="0" dirty="0" smtClean="0">
              <a:solidFill>
                <a:schemeClr val="bg1"/>
              </a:solidFill>
              <a:latin typeface="Arial" panose="020B0604020202020204" pitchFamily="34" charset="0"/>
              <a:cs typeface="Arial" panose="020B0604020202020204" pitchFamily="34" charset="0"/>
            </a:rPr>
            <a:t>. </a:t>
          </a:r>
          <a:r>
            <a:rPr lang="es-ES" b="1" dirty="0" smtClean="0">
              <a:solidFill>
                <a:schemeClr val="bg1"/>
              </a:solidFill>
              <a:latin typeface="Arial" panose="020B0604020202020204" pitchFamily="34" charset="0"/>
              <a:cs typeface="Arial" panose="020B0604020202020204" pitchFamily="34" charset="0"/>
            </a:rPr>
            <a:t>MECI 83,15%</a:t>
          </a:r>
          <a:endParaRPr lang="es-CO" b="1" dirty="0">
            <a:solidFill>
              <a:schemeClr val="bg1"/>
            </a:solidFill>
            <a:latin typeface="Arial" panose="020B0604020202020204" pitchFamily="34" charset="0"/>
            <a:cs typeface="Arial" panose="020B0604020202020204" pitchFamily="34" charset="0"/>
          </a:endParaRPr>
        </a:p>
      </dgm:t>
    </dgm:pt>
    <dgm:pt modelId="{C90EEE63-6BA3-49F5-B500-9D6F7BC1F199}" type="parTrans" cxnId="{B9402FE7-2A0C-40B3-B799-99085196C97B}">
      <dgm:prSet/>
      <dgm:spPr/>
      <dgm:t>
        <a:bodyPr/>
        <a:lstStyle/>
        <a:p>
          <a:endParaRPr lang="es-CO"/>
        </a:p>
      </dgm:t>
    </dgm:pt>
    <dgm:pt modelId="{850797A6-A3C4-416E-B9EB-FF0BEC4F5E3A}" type="sibTrans" cxnId="{B9402FE7-2A0C-40B3-B799-99085196C97B}">
      <dgm:prSet/>
      <dgm:spPr/>
      <dgm:t>
        <a:bodyPr/>
        <a:lstStyle/>
        <a:p>
          <a:endParaRPr lang="es-CO"/>
        </a:p>
      </dgm:t>
    </dgm:pt>
    <dgm:pt modelId="{7271BC9F-05DA-40D1-8E8E-073DB7118178}">
      <dgm:prSet phldrT="[Texto]"/>
      <dgm:spPr/>
      <dgm:t>
        <a:bodyPr/>
        <a:lstStyle/>
        <a:p>
          <a:endParaRPr lang="es-CO" dirty="0"/>
        </a:p>
      </dgm:t>
    </dgm:pt>
    <dgm:pt modelId="{4894CA35-DC9E-43B7-ADF0-827E8C2776C5}" type="parTrans" cxnId="{E219A13E-0CA5-4965-A738-377476822BD2}">
      <dgm:prSet/>
      <dgm:spPr/>
      <dgm:t>
        <a:bodyPr/>
        <a:lstStyle/>
        <a:p>
          <a:endParaRPr lang="es-CO"/>
        </a:p>
      </dgm:t>
    </dgm:pt>
    <dgm:pt modelId="{738687CD-BEA0-470D-A4BB-F19EEF6A6C91}" type="sibTrans" cxnId="{E219A13E-0CA5-4965-A738-377476822BD2}">
      <dgm:prSet/>
      <dgm:spPr/>
      <dgm:t>
        <a:bodyPr/>
        <a:lstStyle/>
        <a:p>
          <a:endParaRPr lang="es-CO"/>
        </a:p>
      </dgm:t>
    </dgm:pt>
    <dgm:pt modelId="{D54EE8AB-1A90-4953-91B4-5BD2CC4C2F3E}">
      <dgm:prSet phldrT="[Texto]"/>
      <dgm:spPr>
        <a:solidFill>
          <a:schemeClr val="tx2">
            <a:lumMod val="60000"/>
            <a:lumOff val="40000"/>
            <a:alpha val="90000"/>
          </a:schemeClr>
        </a:solidFill>
      </dgm:spPr>
      <dgm:t>
        <a:bodyPr/>
        <a:lstStyle/>
        <a:p>
          <a:pPr algn="just"/>
          <a:r>
            <a:rPr lang="es-CO" b="0" dirty="0" smtClean="0">
              <a:solidFill>
                <a:schemeClr val="bg1"/>
              </a:solidFill>
              <a:latin typeface="Arial" panose="020B0604020202020204" pitchFamily="34" charset="0"/>
              <a:cs typeface="Arial" panose="020B0604020202020204" pitchFamily="34" charset="0"/>
            </a:rPr>
            <a:t>Nivel bajo de calificación del riesgo de la entidad según la Contraloría General de la República</a:t>
          </a:r>
          <a:endParaRPr lang="es-CO" b="0" dirty="0">
            <a:solidFill>
              <a:schemeClr val="bg1"/>
            </a:solidFill>
            <a:latin typeface="Arial" panose="020B0604020202020204" pitchFamily="34" charset="0"/>
            <a:cs typeface="Arial" panose="020B0604020202020204" pitchFamily="34" charset="0"/>
          </a:endParaRPr>
        </a:p>
      </dgm:t>
    </dgm:pt>
    <dgm:pt modelId="{0A2A6C9F-B72D-4097-8FC9-ED47F831B756}" type="parTrans" cxnId="{572CE8F7-FB55-4F02-B6E5-82CCBA63FF23}">
      <dgm:prSet/>
      <dgm:spPr/>
      <dgm:t>
        <a:bodyPr/>
        <a:lstStyle/>
        <a:p>
          <a:endParaRPr lang="es-CO"/>
        </a:p>
      </dgm:t>
    </dgm:pt>
    <dgm:pt modelId="{5FCE09B2-5B42-4285-8432-7CC7CADAA20E}" type="sibTrans" cxnId="{572CE8F7-FB55-4F02-B6E5-82CCBA63FF23}">
      <dgm:prSet/>
      <dgm:spPr/>
      <dgm:t>
        <a:bodyPr/>
        <a:lstStyle/>
        <a:p>
          <a:endParaRPr lang="es-CO"/>
        </a:p>
      </dgm:t>
    </dgm:pt>
    <dgm:pt modelId="{527251D9-FB6B-4250-BF15-8C618069D4D9}">
      <dgm:prSet phldrT="[Texto]"/>
      <dgm:spPr/>
      <dgm:t>
        <a:bodyPr/>
        <a:lstStyle/>
        <a:p>
          <a:endParaRPr lang="es-CO" dirty="0"/>
        </a:p>
      </dgm:t>
    </dgm:pt>
    <dgm:pt modelId="{F9EB5C38-1648-4037-A963-B040346276D5}" type="parTrans" cxnId="{8C782891-D542-43AB-98E3-8919A72FB730}">
      <dgm:prSet/>
      <dgm:spPr/>
      <dgm:t>
        <a:bodyPr/>
        <a:lstStyle/>
        <a:p>
          <a:endParaRPr lang="es-CO"/>
        </a:p>
      </dgm:t>
    </dgm:pt>
    <dgm:pt modelId="{EDE5D043-251F-40DA-9C2B-061F595D92A7}" type="sibTrans" cxnId="{8C782891-D542-43AB-98E3-8919A72FB730}">
      <dgm:prSet/>
      <dgm:spPr/>
      <dgm:t>
        <a:bodyPr/>
        <a:lstStyle/>
        <a:p>
          <a:endParaRPr lang="es-CO"/>
        </a:p>
      </dgm:t>
    </dgm:pt>
    <dgm:pt modelId="{9266AE40-8EC2-4272-80FD-4C052AFD3EBF}">
      <dgm:prSet phldrT="[Texto]" custT="1"/>
      <dgm:spPr>
        <a:solidFill>
          <a:schemeClr val="tx2">
            <a:lumMod val="60000"/>
            <a:lumOff val="40000"/>
            <a:alpha val="90000"/>
          </a:schemeClr>
        </a:solidFill>
      </dgm:spPr>
      <dgm:t>
        <a:bodyPr/>
        <a:lstStyle/>
        <a:p>
          <a:r>
            <a:rPr lang="es-CO" sz="2100" dirty="0" smtClean="0">
              <a:solidFill>
                <a:schemeClr val="bg1"/>
              </a:solidFill>
              <a:latin typeface="Arial" panose="020B0604020202020204" pitchFamily="34" charset="0"/>
              <a:cs typeface="Arial" panose="020B0604020202020204" pitchFamily="34" charset="0"/>
            </a:rPr>
            <a:t>Fenecimiento de la Cuenta 2013.</a:t>
          </a:r>
          <a:endParaRPr lang="es-CO" sz="2100" dirty="0">
            <a:solidFill>
              <a:schemeClr val="bg1"/>
            </a:solidFill>
            <a:latin typeface="Arial" panose="020B0604020202020204" pitchFamily="34" charset="0"/>
            <a:cs typeface="Arial" panose="020B0604020202020204" pitchFamily="34" charset="0"/>
          </a:endParaRPr>
        </a:p>
      </dgm:t>
    </dgm:pt>
    <dgm:pt modelId="{9CD9C8A5-C07F-4A07-B017-65D91ADB0F1F}" type="parTrans" cxnId="{14AD8AE1-6374-4960-A6D5-5C6AE2F241D8}">
      <dgm:prSet/>
      <dgm:spPr/>
      <dgm:t>
        <a:bodyPr/>
        <a:lstStyle/>
        <a:p>
          <a:endParaRPr lang="es-CO"/>
        </a:p>
      </dgm:t>
    </dgm:pt>
    <dgm:pt modelId="{63BC10FE-22D4-455C-BE2A-9B78862A4D73}" type="sibTrans" cxnId="{14AD8AE1-6374-4960-A6D5-5C6AE2F241D8}">
      <dgm:prSet/>
      <dgm:spPr/>
      <dgm:t>
        <a:bodyPr/>
        <a:lstStyle/>
        <a:p>
          <a:endParaRPr lang="es-CO"/>
        </a:p>
      </dgm:t>
    </dgm:pt>
    <dgm:pt modelId="{7F1FAAEB-350A-4D4D-9E5F-0D0388BFE63F}" type="pres">
      <dgm:prSet presAssocID="{8B4E8FBB-18EF-4937-947C-A057C0B03A87}" presName="linearFlow" presStyleCnt="0">
        <dgm:presLayoutVars>
          <dgm:dir/>
          <dgm:animLvl val="lvl"/>
          <dgm:resizeHandles val="exact"/>
        </dgm:presLayoutVars>
      </dgm:prSet>
      <dgm:spPr/>
      <dgm:t>
        <a:bodyPr/>
        <a:lstStyle/>
        <a:p>
          <a:endParaRPr lang="es-CO"/>
        </a:p>
      </dgm:t>
    </dgm:pt>
    <dgm:pt modelId="{B84B75E6-6B64-4375-90A0-7F03D0759F8E}" type="pres">
      <dgm:prSet presAssocID="{76989D79-698E-4CEF-88A3-85E46293B91E}" presName="composite" presStyleCnt="0"/>
      <dgm:spPr/>
    </dgm:pt>
    <dgm:pt modelId="{FCE38EE7-1D29-4A2A-A2B3-45A31C340B3D}" type="pres">
      <dgm:prSet presAssocID="{76989D79-698E-4CEF-88A3-85E46293B91E}" presName="parentText" presStyleLbl="alignNode1" presStyleIdx="0" presStyleCnt="3">
        <dgm:presLayoutVars>
          <dgm:chMax val="1"/>
          <dgm:bulletEnabled val="1"/>
        </dgm:presLayoutVars>
      </dgm:prSet>
      <dgm:spPr/>
      <dgm:t>
        <a:bodyPr/>
        <a:lstStyle/>
        <a:p>
          <a:endParaRPr lang="es-CO"/>
        </a:p>
      </dgm:t>
    </dgm:pt>
    <dgm:pt modelId="{3E210C28-4A95-412D-8AF7-1FA8A53802B7}" type="pres">
      <dgm:prSet presAssocID="{76989D79-698E-4CEF-88A3-85E46293B91E}" presName="descendantText" presStyleLbl="alignAcc1" presStyleIdx="0" presStyleCnt="3">
        <dgm:presLayoutVars>
          <dgm:bulletEnabled val="1"/>
        </dgm:presLayoutVars>
      </dgm:prSet>
      <dgm:spPr/>
      <dgm:t>
        <a:bodyPr/>
        <a:lstStyle/>
        <a:p>
          <a:endParaRPr lang="es-CO"/>
        </a:p>
      </dgm:t>
    </dgm:pt>
    <dgm:pt modelId="{F50684B3-04BB-4C52-AB54-8D4837F12FE4}" type="pres">
      <dgm:prSet presAssocID="{27D7E602-2A71-4582-AC90-5D3883DAE623}" presName="sp" presStyleCnt="0"/>
      <dgm:spPr/>
    </dgm:pt>
    <dgm:pt modelId="{06401C16-1DA1-4C2A-8D22-104BA7F778C5}" type="pres">
      <dgm:prSet presAssocID="{7271BC9F-05DA-40D1-8E8E-073DB7118178}" presName="composite" presStyleCnt="0"/>
      <dgm:spPr/>
    </dgm:pt>
    <dgm:pt modelId="{56D3B4F7-2625-43F0-8A2F-78A4E5B7FE7F}" type="pres">
      <dgm:prSet presAssocID="{7271BC9F-05DA-40D1-8E8E-073DB7118178}" presName="parentText" presStyleLbl="alignNode1" presStyleIdx="1" presStyleCnt="3">
        <dgm:presLayoutVars>
          <dgm:chMax val="1"/>
          <dgm:bulletEnabled val="1"/>
        </dgm:presLayoutVars>
      </dgm:prSet>
      <dgm:spPr/>
      <dgm:t>
        <a:bodyPr/>
        <a:lstStyle/>
        <a:p>
          <a:endParaRPr lang="es-CO"/>
        </a:p>
      </dgm:t>
    </dgm:pt>
    <dgm:pt modelId="{CEDCF955-6C21-495C-9ECD-37A0A6118EF5}" type="pres">
      <dgm:prSet presAssocID="{7271BC9F-05DA-40D1-8E8E-073DB7118178}" presName="descendantText" presStyleLbl="alignAcc1" presStyleIdx="1" presStyleCnt="3">
        <dgm:presLayoutVars>
          <dgm:bulletEnabled val="1"/>
        </dgm:presLayoutVars>
      </dgm:prSet>
      <dgm:spPr/>
      <dgm:t>
        <a:bodyPr/>
        <a:lstStyle/>
        <a:p>
          <a:endParaRPr lang="es-CO"/>
        </a:p>
      </dgm:t>
    </dgm:pt>
    <dgm:pt modelId="{CA93E5E7-92DB-4AAF-948D-0DFC6A2EA1BA}" type="pres">
      <dgm:prSet presAssocID="{738687CD-BEA0-470D-A4BB-F19EEF6A6C91}" presName="sp" presStyleCnt="0"/>
      <dgm:spPr/>
    </dgm:pt>
    <dgm:pt modelId="{E83844B7-CBA8-4CD9-8457-829712B883C4}" type="pres">
      <dgm:prSet presAssocID="{527251D9-FB6B-4250-BF15-8C618069D4D9}" presName="composite" presStyleCnt="0"/>
      <dgm:spPr/>
    </dgm:pt>
    <dgm:pt modelId="{2635EDA6-A6F3-4163-8098-547ABE6416D5}" type="pres">
      <dgm:prSet presAssocID="{527251D9-FB6B-4250-BF15-8C618069D4D9}" presName="parentText" presStyleLbl="alignNode1" presStyleIdx="2" presStyleCnt="3">
        <dgm:presLayoutVars>
          <dgm:chMax val="1"/>
          <dgm:bulletEnabled val="1"/>
        </dgm:presLayoutVars>
      </dgm:prSet>
      <dgm:spPr/>
      <dgm:t>
        <a:bodyPr/>
        <a:lstStyle/>
        <a:p>
          <a:endParaRPr lang="es-CO"/>
        </a:p>
      </dgm:t>
    </dgm:pt>
    <dgm:pt modelId="{56D75988-A153-4D92-ACDD-8DD514A5F5F5}" type="pres">
      <dgm:prSet presAssocID="{527251D9-FB6B-4250-BF15-8C618069D4D9}" presName="descendantText" presStyleLbl="alignAcc1" presStyleIdx="2" presStyleCnt="3">
        <dgm:presLayoutVars>
          <dgm:bulletEnabled val="1"/>
        </dgm:presLayoutVars>
      </dgm:prSet>
      <dgm:spPr/>
      <dgm:t>
        <a:bodyPr/>
        <a:lstStyle/>
        <a:p>
          <a:endParaRPr lang="es-CO"/>
        </a:p>
      </dgm:t>
    </dgm:pt>
  </dgm:ptLst>
  <dgm:cxnLst>
    <dgm:cxn modelId="{477C7D6F-7C04-430A-AD17-60F55BD93707}" srcId="{8B4E8FBB-18EF-4937-947C-A057C0B03A87}" destId="{76989D79-698E-4CEF-88A3-85E46293B91E}" srcOrd="0" destOrd="0" parTransId="{9FF2D5F9-2D14-4A1F-992A-B30D630618D8}" sibTransId="{27D7E602-2A71-4582-AC90-5D3883DAE623}"/>
    <dgm:cxn modelId="{F948CA4D-92E4-453A-9904-F7B4297145AF}" type="presOf" srcId="{742D626C-C09B-493D-8B9A-9AAC1DFC0149}" destId="{3E210C28-4A95-412D-8AF7-1FA8A53802B7}" srcOrd="0" destOrd="0" presId="urn:microsoft.com/office/officeart/2005/8/layout/chevron2"/>
    <dgm:cxn modelId="{FEFAA7C2-9B17-4ED6-9FC1-982A433DF8F6}" type="presOf" srcId="{7271BC9F-05DA-40D1-8E8E-073DB7118178}" destId="{56D3B4F7-2625-43F0-8A2F-78A4E5B7FE7F}" srcOrd="0" destOrd="0" presId="urn:microsoft.com/office/officeart/2005/8/layout/chevron2"/>
    <dgm:cxn modelId="{3A8F9BFE-21E6-4172-92CE-4D7030A1710B}" type="presOf" srcId="{9266AE40-8EC2-4272-80FD-4C052AFD3EBF}" destId="{56D75988-A153-4D92-ACDD-8DD514A5F5F5}" srcOrd="0" destOrd="0" presId="urn:microsoft.com/office/officeart/2005/8/layout/chevron2"/>
    <dgm:cxn modelId="{107A940C-B534-424A-A363-E19DAD42CAB6}" type="presOf" srcId="{76989D79-698E-4CEF-88A3-85E46293B91E}" destId="{FCE38EE7-1D29-4A2A-A2B3-45A31C340B3D}" srcOrd="0" destOrd="0" presId="urn:microsoft.com/office/officeart/2005/8/layout/chevron2"/>
    <dgm:cxn modelId="{572CE8F7-FB55-4F02-B6E5-82CCBA63FF23}" srcId="{7271BC9F-05DA-40D1-8E8E-073DB7118178}" destId="{D54EE8AB-1A90-4953-91B4-5BD2CC4C2F3E}" srcOrd="0" destOrd="0" parTransId="{0A2A6C9F-B72D-4097-8FC9-ED47F831B756}" sibTransId="{5FCE09B2-5B42-4285-8432-7CC7CADAA20E}"/>
    <dgm:cxn modelId="{B9402FE7-2A0C-40B3-B799-99085196C97B}" srcId="{76989D79-698E-4CEF-88A3-85E46293B91E}" destId="{742D626C-C09B-493D-8B9A-9AAC1DFC0149}" srcOrd="0" destOrd="0" parTransId="{C90EEE63-6BA3-49F5-B500-9D6F7BC1F199}" sibTransId="{850797A6-A3C4-416E-B9EB-FF0BEC4F5E3A}"/>
    <dgm:cxn modelId="{E219A13E-0CA5-4965-A738-377476822BD2}" srcId="{8B4E8FBB-18EF-4937-947C-A057C0B03A87}" destId="{7271BC9F-05DA-40D1-8E8E-073DB7118178}" srcOrd="1" destOrd="0" parTransId="{4894CA35-DC9E-43B7-ADF0-827E8C2776C5}" sibTransId="{738687CD-BEA0-470D-A4BB-F19EEF6A6C91}"/>
    <dgm:cxn modelId="{1195A3BE-C305-4456-BF3F-B29D7E37BB4B}" type="presOf" srcId="{D54EE8AB-1A90-4953-91B4-5BD2CC4C2F3E}" destId="{CEDCF955-6C21-495C-9ECD-37A0A6118EF5}" srcOrd="0" destOrd="0" presId="urn:microsoft.com/office/officeart/2005/8/layout/chevron2"/>
    <dgm:cxn modelId="{25CE3EB0-EA9A-473E-A186-C71BE605D413}" type="presOf" srcId="{527251D9-FB6B-4250-BF15-8C618069D4D9}" destId="{2635EDA6-A6F3-4163-8098-547ABE6416D5}" srcOrd="0" destOrd="0" presId="urn:microsoft.com/office/officeart/2005/8/layout/chevron2"/>
    <dgm:cxn modelId="{8C782891-D542-43AB-98E3-8919A72FB730}" srcId="{8B4E8FBB-18EF-4937-947C-A057C0B03A87}" destId="{527251D9-FB6B-4250-BF15-8C618069D4D9}" srcOrd="2" destOrd="0" parTransId="{F9EB5C38-1648-4037-A963-B040346276D5}" sibTransId="{EDE5D043-251F-40DA-9C2B-061F595D92A7}"/>
    <dgm:cxn modelId="{C1503AAA-D394-4846-BF6A-09214F4BD1A0}" type="presOf" srcId="{8B4E8FBB-18EF-4937-947C-A057C0B03A87}" destId="{7F1FAAEB-350A-4D4D-9E5F-0D0388BFE63F}" srcOrd="0" destOrd="0" presId="urn:microsoft.com/office/officeart/2005/8/layout/chevron2"/>
    <dgm:cxn modelId="{14AD8AE1-6374-4960-A6D5-5C6AE2F241D8}" srcId="{527251D9-FB6B-4250-BF15-8C618069D4D9}" destId="{9266AE40-8EC2-4272-80FD-4C052AFD3EBF}" srcOrd="0" destOrd="0" parTransId="{9CD9C8A5-C07F-4A07-B017-65D91ADB0F1F}" sibTransId="{63BC10FE-22D4-455C-BE2A-9B78862A4D73}"/>
    <dgm:cxn modelId="{0A5476FA-D028-4F80-A347-9C851AC6567F}" type="presParOf" srcId="{7F1FAAEB-350A-4D4D-9E5F-0D0388BFE63F}" destId="{B84B75E6-6B64-4375-90A0-7F03D0759F8E}" srcOrd="0" destOrd="0" presId="urn:microsoft.com/office/officeart/2005/8/layout/chevron2"/>
    <dgm:cxn modelId="{09804310-1C3B-48C2-B6CE-8FB24373E984}" type="presParOf" srcId="{B84B75E6-6B64-4375-90A0-7F03D0759F8E}" destId="{FCE38EE7-1D29-4A2A-A2B3-45A31C340B3D}" srcOrd="0" destOrd="0" presId="urn:microsoft.com/office/officeart/2005/8/layout/chevron2"/>
    <dgm:cxn modelId="{08E6FA74-3401-42F0-922D-EE9115518575}" type="presParOf" srcId="{B84B75E6-6B64-4375-90A0-7F03D0759F8E}" destId="{3E210C28-4A95-412D-8AF7-1FA8A53802B7}" srcOrd="1" destOrd="0" presId="urn:microsoft.com/office/officeart/2005/8/layout/chevron2"/>
    <dgm:cxn modelId="{7938769D-600A-4EAA-9563-72A9A282A91B}" type="presParOf" srcId="{7F1FAAEB-350A-4D4D-9E5F-0D0388BFE63F}" destId="{F50684B3-04BB-4C52-AB54-8D4837F12FE4}" srcOrd="1" destOrd="0" presId="urn:microsoft.com/office/officeart/2005/8/layout/chevron2"/>
    <dgm:cxn modelId="{635DC581-AA54-4C2F-8277-8ECC204FF5CC}" type="presParOf" srcId="{7F1FAAEB-350A-4D4D-9E5F-0D0388BFE63F}" destId="{06401C16-1DA1-4C2A-8D22-104BA7F778C5}" srcOrd="2" destOrd="0" presId="urn:microsoft.com/office/officeart/2005/8/layout/chevron2"/>
    <dgm:cxn modelId="{1C01DF28-4EAC-4B03-82AA-04D6A9A3BCA1}" type="presParOf" srcId="{06401C16-1DA1-4C2A-8D22-104BA7F778C5}" destId="{56D3B4F7-2625-43F0-8A2F-78A4E5B7FE7F}" srcOrd="0" destOrd="0" presId="urn:microsoft.com/office/officeart/2005/8/layout/chevron2"/>
    <dgm:cxn modelId="{3E303787-D3A7-463E-8145-68C12BAF6F51}" type="presParOf" srcId="{06401C16-1DA1-4C2A-8D22-104BA7F778C5}" destId="{CEDCF955-6C21-495C-9ECD-37A0A6118EF5}" srcOrd="1" destOrd="0" presId="urn:microsoft.com/office/officeart/2005/8/layout/chevron2"/>
    <dgm:cxn modelId="{04BFE1CC-43E9-4A2E-955C-8A4060DA1AE5}" type="presParOf" srcId="{7F1FAAEB-350A-4D4D-9E5F-0D0388BFE63F}" destId="{CA93E5E7-92DB-4AAF-948D-0DFC6A2EA1BA}" srcOrd="3" destOrd="0" presId="urn:microsoft.com/office/officeart/2005/8/layout/chevron2"/>
    <dgm:cxn modelId="{C5C8E45F-AC4F-4381-8744-D57FD574466A}" type="presParOf" srcId="{7F1FAAEB-350A-4D4D-9E5F-0D0388BFE63F}" destId="{E83844B7-CBA8-4CD9-8457-829712B883C4}" srcOrd="4" destOrd="0" presId="urn:microsoft.com/office/officeart/2005/8/layout/chevron2"/>
    <dgm:cxn modelId="{F33A56E4-18E6-42D5-90F3-7CCA77E16D6F}" type="presParOf" srcId="{E83844B7-CBA8-4CD9-8457-829712B883C4}" destId="{2635EDA6-A6F3-4163-8098-547ABE6416D5}" srcOrd="0" destOrd="0" presId="urn:microsoft.com/office/officeart/2005/8/layout/chevron2"/>
    <dgm:cxn modelId="{2B00EB29-9F90-4315-92D2-6A765B10466E}" type="presParOf" srcId="{E83844B7-CBA8-4CD9-8457-829712B883C4}" destId="{56D75988-A153-4D92-ACDD-8DD514A5F5F5}" srcOrd="1" destOrd="0" presId="urn:microsoft.com/office/officeart/2005/8/layout/chevro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3E457FB-E9DB-46B5-8E3D-4D135CCB14A1}">
      <dsp:nvSpPr>
        <dsp:cNvPr id="0" name=""/>
        <dsp:cNvSpPr/>
      </dsp:nvSpPr>
      <dsp:spPr>
        <a:xfrm>
          <a:off x="-5879983" y="-899860"/>
          <a:ext cx="7000073" cy="7000073"/>
        </a:xfrm>
        <a:prstGeom prst="blockArc">
          <a:avLst>
            <a:gd name="adj1" fmla="val 18900000"/>
            <a:gd name="adj2" fmla="val 2700000"/>
            <a:gd name="adj3" fmla="val 309"/>
          </a:avLst>
        </a:prstGeom>
        <a:noFill/>
        <a:ln w="25400" cap="flat" cmpd="sng" algn="ctr">
          <a:solidFill>
            <a:schemeClr val="accent2">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77E60EF-0E06-4AF7-BA1C-DA218F1634C1}">
      <dsp:nvSpPr>
        <dsp:cNvPr id="0" name=""/>
        <dsp:cNvSpPr/>
      </dsp:nvSpPr>
      <dsp:spPr>
        <a:xfrm>
          <a:off x="489544" y="324917"/>
          <a:ext cx="8329801" cy="65025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16138" tIns="60960" rIns="60960" bIns="60960" numCol="1" spcCol="1270" anchor="ctr" anchorCtr="0">
          <a:noAutofit/>
        </a:bodyPr>
        <a:lstStyle/>
        <a:p>
          <a:pPr lvl="0" algn="l" defTabSz="1066800">
            <a:lnSpc>
              <a:spcPct val="90000"/>
            </a:lnSpc>
            <a:spcBef>
              <a:spcPct val="0"/>
            </a:spcBef>
            <a:spcAft>
              <a:spcPct val="35000"/>
            </a:spcAft>
          </a:pPr>
          <a:r>
            <a:rPr lang="es-CO" sz="2400" kern="1200" dirty="0" smtClean="0">
              <a:latin typeface="Arial" pitchFamily="34" charset="0"/>
              <a:cs typeface="Arial" pitchFamily="34" charset="0"/>
            </a:rPr>
            <a:t>1</a:t>
          </a:r>
          <a:r>
            <a:rPr lang="es-CO" sz="3600" kern="1200" dirty="0" smtClean="0"/>
            <a:t>. </a:t>
          </a:r>
          <a:r>
            <a:rPr lang="es-CO" sz="2400" kern="1200" dirty="0" smtClean="0">
              <a:latin typeface="Arial" pitchFamily="34" charset="0"/>
              <a:cs typeface="Arial" pitchFamily="34" charset="0"/>
            </a:rPr>
            <a:t>Gestión Ambiental </a:t>
          </a:r>
          <a:endParaRPr lang="es-CO" sz="2400" kern="1200" dirty="0">
            <a:latin typeface="Arial" pitchFamily="34" charset="0"/>
            <a:cs typeface="Arial" pitchFamily="34" charset="0"/>
          </a:endParaRPr>
        </a:p>
      </dsp:txBody>
      <dsp:txXfrm>
        <a:off x="489544" y="324917"/>
        <a:ext cx="8329801" cy="650252"/>
      </dsp:txXfrm>
    </dsp:sp>
    <dsp:sp modelId="{05B41CCF-72E5-4E19-9FA1-D77811B8C694}">
      <dsp:nvSpPr>
        <dsp:cNvPr id="0" name=""/>
        <dsp:cNvSpPr/>
      </dsp:nvSpPr>
      <dsp:spPr>
        <a:xfrm>
          <a:off x="83136" y="243636"/>
          <a:ext cx="812815" cy="812815"/>
        </a:xfrm>
        <a:prstGeom prst="ellipse">
          <a:avLst/>
        </a:prstGeom>
        <a:blipFill rotWithShape="0">
          <a:blip xmlns:r="http://schemas.openxmlformats.org/officeDocument/2006/relationships" r:embed="rId1"/>
          <a:stretch>
            <a:fillRect/>
          </a:stretch>
        </a:blip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90E8B5A9-5F0A-499B-A3C3-6D960166812A}">
      <dsp:nvSpPr>
        <dsp:cNvPr id="0" name=""/>
        <dsp:cNvSpPr/>
      </dsp:nvSpPr>
      <dsp:spPr>
        <a:xfrm>
          <a:off x="955495" y="1299983"/>
          <a:ext cx="7863850" cy="650252"/>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16138" tIns="66040" rIns="66040" bIns="66040" numCol="1" spcCol="1270" anchor="ctr" anchorCtr="0">
          <a:noAutofit/>
        </a:bodyPr>
        <a:lstStyle/>
        <a:p>
          <a:pPr lvl="0" algn="just" defTabSz="1155700">
            <a:lnSpc>
              <a:spcPct val="90000"/>
            </a:lnSpc>
            <a:spcBef>
              <a:spcPct val="0"/>
            </a:spcBef>
            <a:spcAft>
              <a:spcPct val="35000"/>
            </a:spcAft>
          </a:pPr>
          <a:r>
            <a:rPr lang="es-CO" sz="2600" kern="1200" dirty="0" smtClean="0"/>
            <a:t>2. </a:t>
          </a:r>
          <a:r>
            <a:rPr lang="es-CO" sz="2400" kern="1200" dirty="0" smtClean="0">
              <a:latin typeface="Arial" pitchFamily="34" charset="0"/>
              <a:cs typeface="Arial" pitchFamily="34" charset="0"/>
            </a:rPr>
            <a:t>Ejercicio de la Autoridad Ambiental. </a:t>
          </a:r>
          <a:endParaRPr lang="es-CO" sz="2400" kern="1200" dirty="0">
            <a:latin typeface="Arial" pitchFamily="34" charset="0"/>
            <a:cs typeface="Arial" pitchFamily="34" charset="0"/>
          </a:endParaRPr>
        </a:p>
      </dsp:txBody>
      <dsp:txXfrm>
        <a:off x="955495" y="1299983"/>
        <a:ext cx="7863850" cy="650252"/>
      </dsp:txXfrm>
    </dsp:sp>
    <dsp:sp modelId="{963B05A6-1164-4AC3-B557-77AC01C535BB}">
      <dsp:nvSpPr>
        <dsp:cNvPr id="0" name=""/>
        <dsp:cNvSpPr/>
      </dsp:nvSpPr>
      <dsp:spPr>
        <a:xfrm>
          <a:off x="549088" y="1218702"/>
          <a:ext cx="812815" cy="812815"/>
        </a:xfrm>
        <a:prstGeom prst="ellipse">
          <a:avLst/>
        </a:prstGeom>
        <a:blipFill rotWithShape="0">
          <a:blip xmlns:r="http://schemas.openxmlformats.org/officeDocument/2006/relationships" r:embed="rId2"/>
          <a:stretch>
            <a:fillRect/>
          </a:stretch>
        </a:blip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CC5D54A0-8EDC-4726-92D2-4286D651CFC1}">
      <dsp:nvSpPr>
        <dsp:cNvPr id="0" name=""/>
        <dsp:cNvSpPr/>
      </dsp:nvSpPr>
      <dsp:spPr>
        <a:xfrm>
          <a:off x="1098505" y="2275049"/>
          <a:ext cx="7720840" cy="650252"/>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16138" tIns="60960" rIns="60960" bIns="60960" numCol="1" spcCol="1270" anchor="ctr" anchorCtr="0">
          <a:noAutofit/>
        </a:bodyPr>
        <a:lstStyle/>
        <a:p>
          <a:pPr lvl="0" algn="just" defTabSz="1066800">
            <a:lnSpc>
              <a:spcPct val="90000"/>
            </a:lnSpc>
            <a:spcBef>
              <a:spcPct val="0"/>
            </a:spcBef>
            <a:spcAft>
              <a:spcPct val="35000"/>
            </a:spcAft>
          </a:pPr>
          <a:r>
            <a:rPr lang="es-CO" sz="2400" kern="1200" dirty="0" smtClean="0">
              <a:latin typeface="Arial" pitchFamily="34" charset="0"/>
              <a:cs typeface="Arial" pitchFamily="34" charset="0"/>
            </a:rPr>
            <a:t>3.</a:t>
          </a:r>
          <a:r>
            <a:rPr lang="es-CO" sz="2400" b="0" kern="1200" dirty="0" smtClean="0">
              <a:latin typeface="Arial" pitchFamily="34" charset="0"/>
              <a:cs typeface="Arial" pitchFamily="34" charset="0"/>
            </a:rPr>
            <a:t>Fortalecimiento Institucional,  Gobernanza y Buen Gobierno</a:t>
          </a:r>
          <a:endParaRPr lang="es-CO" sz="2400" b="0" kern="1200" dirty="0">
            <a:latin typeface="Arial" pitchFamily="34" charset="0"/>
            <a:cs typeface="Arial" pitchFamily="34" charset="0"/>
          </a:endParaRPr>
        </a:p>
      </dsp:txBody>
      <dsp:txXfrm>
        <a:off x="1098505" y="2275049"/>
        <a:ext cx="7720840" cy="650252"/>
      </dsp:txXfrm>
    </dsp:sp>
    <dsp:sp modelId="{19713C52-2EF2-405B-9A1C-E106AE47A179}">
      <dsp:nvSpPr>
        <dsp:cNvPr id="0" name=""/>
        <dsp:cNvSpPr/>
      </dsp:nvSpPr>
      <dsp:spPr>
        <a:xfrm>
          <a:off x="692097" y="2193768"/>
          <a:ext cx="812815" cy="812815"/>
        </a:xfrm>
        <a:prstGeom prst="ellipse">
          <a:avLst/>
        </a:prstGeom>
        <a:blipFill rotWithShape="0">
          <a:blip xmlns:r="http://schemas.openxmlformats.org/officeDocument/2006/relationships" r:embed="rId3"/>
          <a:stretch>
            <a:fillRect/>
          </a:stretch>
        </a:blip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DEEE20EE-97D6-44A0-BB50-3EEFA7ACBF4A}">
      <dsp:nvSpPr>
        <dsp:cNvPr id="0" name=""/>
        <dsp:cNvSpPr/>
      </dsp:nvSpPr>
      <dsp:spPr>
        <a:xfrm>
          <a:off x="955495" y="3250115"/>
          <a:ext cx="7863850" cy="650252"/>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16138" tIns="68580" rIns="68580" bIns="68580" numCol="1" spcCol="1270" anchor="ctr" anchorCtr="0">
          <a:noAutofit/>
        </a:bodyPr>
        <a:lstStyle/>
        <a:p>
          <a:pPr lvl="0" algn="l" defTabSz="1200150">
            <a:lnSpc>
              <a:spcPct val="90000"/>
            </a:lnSpc>
            <a:spcBef>
              <a:spcPct val="0"/>
            </a:spcBef>
            <a:spcAft>
              <a:spcPct val="35000"/>
            </a:spcAft>
          </a:pPr>
          <a:r>
            <a:rPr lang="es-CO" sz="2700" kern="1200" dirty="0" smtClean="0">
              <a:latin typeface="Arial" pitchFamily="34" charset="0"/>
              <a:cs typeface="Arial" pitchFamily="34" charset="0"/>
            </a:rPr>
            <a:t>4. </a:t>
          </a:r>
          <a:r>
            <a:rPr lang="es-CO" sz="2400" kern="1200" dirty="0" smtClean="0">
              <a:latin typeface="Arial" pitchFamily="34" charset="0"/>
              <a:cs typeface="Arial" pitchFamily="34" charset="0"/>
            </a:rPr>
            <a:t>Ejecución Financiera.</a:t>
          </a:r>
          <a:endParaRPr lang="es-CO" sz="2400" kern="1200" dirty="0">
            <a:latin typeface="Arial" pitchFamily="34" charset="0"/>
            <a:cs typeface="Arial" pitchFamily="34" charset="0"/>
          </a:endParaRPr>
        </a:p>
      </dsp:txBody>
      <dsp:txXfrm>
        <a:off x="955495" y="3250115"/>
        <a:ext cx="7863850" cy="650252"/>
      </dsp:txXfrm>
    </dsp:sp>
    <dsp:sp modelId="{40C054CC-1A4C-4937-A8E8-78F9A1459A77}">
      <dsp:nvSpPr>
        <dsp:cNvPr id="0" name=""/>
        <dsp:cNvSpPr/>
      </dsp:nvSpPr>
      <dsp:spPr>
        <a:xfrm>
          <a:off x="549088" y="3168834"/>
          <a:ext cx="812815" cy="812815"/>
        </a:xfrm>
        <a:prstGeom prst="ellipse">
          <a:avLst/>
        </a:prstGeom>
        <a:blipFill rotWithShape="0">
          <a:blip xmlns:r="http://schemas.openxmlformats.org/officeDocument/2006/relationships" r:embed="rId4"/>
          <a:stretch>
            <a:fillRect/>
          </a:stretch>
        </a:blip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B8AB32AB-02D7-4C3E-A2D2-875378C37CCC}">
      <dsp:nvSpPr>
        <dsp:cNvPr id="0" name=""/>
        <dsp:cNvSpPr/>
      </dsp:nvSpPr>
      <dsp:spPr>
        <a:xfrm>
          <a:off x="489544" y="4225181"/>
          <a:ext cx="8329801" cy="650252"/>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16138" tIns="68580" rIns="68580" bIns="68580" numCol="1" spcCol="1270" anchor="ctr" anchorCtr="0">
          <a:noAutofit/>
        </a:bodyPr>
        <a:lstStyle/>
        <a:p>
          <a:pPr lvl="0" algn="just" defTabSz="1200150">
            <a:lnSpc>
              <a:spcPct val="90000"/>
            </a:lnSpc>
            <a:spcBef>
              <a:spcPct val="0"/>
            </a:spcBef>
            <a:spcAft>
              <a:spcPct val="35000"/>
            </a:spcAft>
          </a:pPr>
          <a:r>
            <a:rPr lang="es-CO" sz="2700" kern="1200" dirty="0" smtClean="0">
              <a:latin typeface="Arial" pitchFamily="34" charset="0"/>
              <a:cs typeface="Arial" pitchFamily="34" charset="0"/>
            </a:rPr>
            <a:t>5. </a:t>
          </a:r>
          <a:r>
            <a:rPr lang="es-CO" sz="2400" kern="1200" dirty="0" smtClean="0">
              <a:latin typeface="Arial" pitchFamily="34" charset="0"/>
              <a:cs typeface="Arial" pitchFamily="34" charset="0"/>
            </a:rPr>
            <a:t>Avance Meta Física VS Financiera.</a:t>
          </a:r>
          <a:endParaRPr lang="es-CO" sz="2400" kern="1200" dirty="0">
            <a:latin typeface="Arial" pitchFamily="34" charset="0"/>
            <a:cs typeface="Arial" pitchFamily="34" charset="0"/>
          </a:endParaRPr>
        </a:p>
      </dsp:txBody>
      <dsp:txXfrm>
        <a:off x="489544" y="4225181"/>
        <a:ext cx="8329801" cy="650252"/>
      </dsp:txXfrm>
    </dsp:sp>
    <dsp:sp modelId="{2A1D6BDF-41F3-4853-B3E9-C41381816A4C}">
      <dsp:nvSpPr>
        <dsp:cNvPr id="0" name=""/>
        <dsp:cNvSpPr/>
      </dsp:nvSpPr>
      <dsp:spPr>
        <a:xfrm>
          <a:off x="83136" y="4143900"/>
          <a:ext cx="812815" cy="812815"/>
        </a:xfrm>
        <a:prstGeom prst="ellipse">
          <a:avLst/>
        </a:prstGeom>
        <a:blipFill rotWithShape="0">
          <a:blip xmlns:r="http://schemas.openxmlformats.org/officeDocument/2006/relationships" r:embed="rId5"/>
          <a:stretch>
            <a:fillRect/>
          </a:stretch>
        </a:blip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2AE6579-E7B5-47C9-9D65-4AD9A7E9A4AA}">
      <dsp:nvSpPr>
        <dsp:cNvPr id="0" name=""/>
        <dsp:cNvSpPr/>
      </dsp:nvSpPr>
      <dsp:spPr>
        <a:xfrm>
          <a:off x="3266046" y="1926010"/>
          <a:ext cx="2354013" cy="2354013"/>
        </a:xfrm>
        <a:prstGeom prst="gear9">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s-CO" sz="6500" kern="1200" dirty="0"/>
        </a:p>
      </dsp:txBody>
      <dsp:txXfrm>
        <a:off x="3266046" y="1926010"/>
        <a:ext cx="2354013" cy="2354013"/>
      </dsp:txXfrm>
    </dsp:sp>
    <dsp:sp modelId="{40F12FBE-14EC-4703-B01F-60764E99B338}">
      <dsp:nvSpPr>
        <dsp:cNvPr id="0" name=""/>
        <dsp:cNvSpPr/>
      </dsp:nvSpPr>
      <dsp:spPr>
        <a:xfrm>
          <a:off x="1896439" y="1369607"/>
          <a:ext cx="1712009" cy="1712009"/>
        </a:xfrm>
        <a:prstGeom prst="gear6">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2266950">
            <a:lnSpc>
              <a:spcPct val="90000"/>
            </a:lnSpc>
            <a:spcBef>
              <a:spcPct val="0"/>
            </a:spcBef>
            <a:spcAft>
              <a:spcPct val="35000"/>
            </a:spcAft>
          </a:pPr>
          <a:endParaRPr lang="es-CO" sz="5100" kern="1200" dirty="0"/>
        </a:p>
      </dsp:txBody>
      <dsp:txXfrm>
        <a:off x="1896439" y="1369607"/>
        <a:ext cx="1712009" cy="1712009"/>
      </dsp:txXfrm>
    </dsp:sp>
    <dsp:sp modelId="{B9BD4544-27E9-4DCD-9DDD-BCBE93652D83}">
      <dsp:nvSpPr>
        <dsp:cNvPr id="0" name=""/>
        <dsp:cNvSpPr/>
      </dsp:nvSpPr>
      <dsp:spPr>
        <a:xfrm rot="20700000">
          <a:off x="2855339" y="188495"/>
          <a:ext cx="1677419" cy="1677419"/>
        </a:xfrm>
        <a:prstGeom prst="gear6">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2533650">
            <a:lnSpc>
              <a:spcPct val="90000"/>
            </a:lnSpc>
            <a:spcBef>
              <a:spcPct val="0"/>
            </a:spcBef>
            <a:spcAft>
              <a:spcPct val="35000"/>
            </a:spcAft>
          </a:pPr>
          <a:endParaRPr lang="es-CO" sz="5700" kern="1200" dirty="0"/>
        </a:p>
      </dsp:txBody>
      <dsp:txXfrm>
        <a:off x="3223246" y="556403"/>
        <a:ext cx="941605" cy="941605"/>
      </dsp:txXfrm>
    </dsp:sp>
    <dsp:sp modelId="{E56FB704-A747-4047-ACDC-0F9BE2F25917}">
      <dsp:nvSpPr>
        <dsp:cNvPr id="0" name=""/>
        <dsp:cNvSpPr/>
      </dsp:nvSpPr>
      <dsp:spPr>
        <a:xfrm>
          <a:off x="3085979" y="1570260"/>
          <a:ext cx="3013136" cy="3013136"/>
        </a:xfrm>
        <a:prstGeom prst="circularArrow">
          <a:avLst>
            <a:gd name="adj1" fmla="val 4688"/>
            <a:gd name="adj2" fmla="val 299029"/>
            <a:gd name="adj3" fmla="val 2518234"/>
            <a:gd name="adj4" fmla="val 15856828"/>
            <a:gd name="adj5" fmla="val 5469"/>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423FCB3-B94E-4052-997E-C863AF2611F8}">
      <dsp:nvSpPr>
        <dsp:cNvPr id="0" name=""/>
        <dsp:cNvSpPr/>
      </dsp:nvSpPr>
      <dsp:spPr>
        <a:xfrm>
          <a:off x="1593245" y="990436"/>
          <a:ext cx="2189232" cy="2189232"/>
        </a:xfrm>
        <a:prstGeom prst="leftCircularArrow">
          <a:avLst>
            <a:gd name="adj1" fmla="val 6452"/>
            <a:gd name="adj2" fmla="val 429999"/>
            <a:gd name="adj3" fmla="val 10489124"/>
            <a:gd name="adj4" fmla="val 14837806"/>
            <a:gd name="adj5" fmla="val 7527"/>
          </a:avLst>
        </a:prstGeom>
        <a:solidFill>
          <a:schemeClr val="accent3">
            <a:shade val="90000"/>
            <a:hueOff val="109447"/>
            <a:satOff val="-1766"/>
            <a:lumOff val="1091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20CF193-47FD-4DB5-84BC-3ACEDA2E27D1}">
      <dsp:nvSpPr>
        <dsp:cNvPr id="0" name=""/>
        <dsp:cNvSpPr/>
      </dsp:nvSpPr>
      <dsp:spPr>
        <a:xfrm>
          <a:off x="2467334" y="-179290"/>
          <a:ext cx="2360433" cy="2360433"/>
        </a:xfrm>
        <a:prstGeom prst="circularArrow">
          <a:avLst>
            <a:gd name="adj1" fmla="val 5984"/>
            <a:gd name="adj2" fmla="val 394124"/>
            <a:gd name="adj3" fmla="val 13313824"/>
            <a:gd name="adj4" fmla="val 10508221"/>
            <a:gd name="adj5" fmla="val 6981"/>
          </a:avLst>
        </a:prstGeom>
        <a:solidFill>
          <a:schemeClr val="accent3">
            <a:shade val="90000"/>
            <a:hueOff val="218895"/>
            <a:satOff val="-3532"/>
            <a:lumOff val="21821"/>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C139090-69E0-404A-9320-989F03A665BD}">
      <dsp:nvSpPr>
        <dsp:cNvPr id="0" name=""/>
        <dsp:cNvSpPr/>
      </dsp:nvSpPr>
      <dsp:spPr>
        <a:xfrm rot="10800000">
          <a:off x="216003" y="0"/>
          <a:ext cx="6805264" cy="575501"/>
        </a:xfrm>
        <a:prstGeom prst="homePlat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3780" tIns="76200" rIns="142240" bIns="76200" numCol="1" spcCol="1270" anchor="ctr" anchorCtr="0">
          <a:noAutofit/>
        </a:bodyPr>
        <a:lstStyle/>
        <a:p>
          <a:pPr lvl="0" algn="ctr" defTabSz="889000">
            <a:lnSpc>
              <a:spcPct val="90000"/>
            </a:lnSpc>
            <a:spcBef>
              <a:spcPct val="0"/>
            </a:spcBef>
            <a:spcAft>
              <a:spcPct val="35000"/>
            </a:spcAft>
          </a:pPr>
          <a:r>
            <a:rPr lang="es-CO" sz="2000" b="1" kern="1200" dirty="0" smtClean="0"/>
            <a:t>PROGRAMA 1</a:t>
          </a:r>
          <a:r>
            <a:rPr lang="es-CO" sz="2000" kern="1200" dirty="0" smtClean="0"/>
            <a:t/>
          </a:r>
          <a:br>
            <a:rPr lang="es-CO" sz="2000" kern="1200" dirty="0" smtClean="0"/>
          </a:br>
          <a:r>
            <a:rPr lang="es-CO" sz="2000" kern="1200" dirty="0" smtClean="0"/>
            <a:t>Ordenamiento Ambiental Territorial  </a:t>
          </a:r>
          <a:endParaRPr lang="es-CO" sz="2000" kern="1200" dirty="0"/>
        </a:p>
      </dsp:txBody>
      <dsp:txXfrm rot="10800000">
        <a:off x="216003" y="0"/>
        <a:ext cx="6805264" cy="575501"/>
      </dsp:txXfrm>
    </dsp:sp>
    <dsp:sp modelId="{95AC125C-1593-437F-8250-13DCF1304525}">
      <dsp:nvSpPr>
        <dsp:cNvPr id="0" name=""/>
        <dsp:cNvSpPr/>
      </dsp:nvSpPr>
      <dsp:spPr>
        <a:xfrm>
          <a:off x="216024" y="0"/>
          <a:ext cx="575501" cy="575501"/>
        </a:xfrm>
        <a:prstGeom prst="ellipse">
          <a:avLst/>
        </a:prstGeom>
        <a:blipFill rotWithShape="0">
          <a:blip xmlns:r="http://schemas.openxmlformats.org/officeDocument/2006/relationships" r:embed="rId1"/>
          <a:stretch>
            <a:fillRect/>
          </a:stretch>
        </a:blipFill>
        <a:ln>
          <a:noFill/>
        </a:ln>
        <a:effectLst>
          <a:outerShdw blurRad="40000" dist="23000" dir="5400000" rotWithShape="0">
            <a:srgbClr val="000000">
              <a:alpha val="3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1956499-746E-443C-AF3C-7ECAB7EE15FD}">
      <dsp:nvSpPr>
        <dsp:cNvPr id="0" name=""/>
        <dsp:cNvSpPr/>
      </dsp:nvSpPr>
      <dsp:spPr>
        <a:xfrm rot="10800000">
          <a:off x="2081246" y="72"/>
          <a:ext cx="6991256" cy="1281164"/>
        </a:xfrm>
        <a:prstGeom prst="homePlat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4958" tIns="76200" rIns="142240" bIns="76200" numCol="1" spcCol="1270" anchor="ctr" anchorCtr="0">
          <a:noAutofit/>
        </a:bodyPr>
        <a:lstStyle/>
        <a:p>
          <a:pPr lvl="0" algn="just" defTabSz="889000">
            <a:lnSpc>
              <a:spcPct val="90000"/>
            </a:lnSpc>
            <a:spcBef>
              <a:spcPct val="0"/>
            </a:spcBef>
            <a:spcAft>
              <a:spcPct val="35000"/>
            </a:spcAft>
          </a:pPr>
          <a:r>
            <a:rPr kumimoji="0" lang="es-MX" sz="2000" b="0" i="0" u="none" strike="noStrike" kern="1200" cap="none" normalizeH="0" baseline="0" dirty="0" smtClean="0">
              <a:ln/>
              <a:effectLst/>
              <a:latin typeface="Arial" pitchFamily="34" charset="0"/>
              <a:ea typeface="Times New Roman" pitchFamily="18" charset="0"/>
              <a:cs typeface="Arial" pitchFamily="34" charset="0"/>
            </a:rPr>
            <a:t>Asesoría en asuntos ambientales y la gestión del riesgo en los planes de Ordenamiento Territorial –POT,  de los municipios  de </a:t>
          </a:r>
          <a:r>
            <a:rPr kumimoji="0" lang="es-CO" sz="2000" b="0" i="0" u="none" strike="noStrike" kern="1200" cap="none" normalizeH="0" baseline="0" dirty="0" err="1" smtClean="0">
              <a:ln/>
              <a:effectLst/>
              <a:latin typeface="Arial" pitchFamily="34" charset="0"/>
              <a:cs typeface="Arial" pitchFamily="34" charset="0"/>
            </a:rPr>
            <a:t>Hatonuevo</a:t>
          </a:r>
          <a:r>
            <a:rPr kumimoji="0" lang="es-CO" sz="2000" b="0" i="0" u="none" strike="noStrike" kern="1200" cap="none" normalizeH="0" baseline="0" dirty="0" smtClean="0">
              <a:ln/>
              <a:effectLst/>
              <a:latin typeface="Arial" pitchFamily="34" charset="0"/>
              <a:cs typeface="Arial" pitchFamily="34" charset="0"/>
            </a:rPr>
            <a:t>, El Molino, Fonseca y San Juan del Cesar.</a:t>
          </a:r>
          <a:endParaRPr lang="es-CO" sz="2000" kern="1200" dirty="0">
            <a:solidFill>
              <a:schemeClr val="bg1"/>
            </a:solidFill>
            <a:latin typeface="Arial" pitchFamily="34" charset="0"/>
            <a:cs typeface="Arial" pitchFamily="34" charset="0"/>
          </a:endParaRPr>
        </a:p>
      </dsp:txBody>
      <dsp:txXfrm rot="10800000">
        <a:off x="2081246" y="72"/>
        <a:ext cx="6991256" cy="1281164"/>
      </dsp:txXfrm>
    </dsp:sp>
    <dsp:sp modelId="{56663808-D8AA-40B6-9C78-8D7C593CDEFA}">
      <dsp:nvSpPr>
        <dsp:cNvPr id="0" name=""/>
        <dsp:cNvSpPr/>
      </dsp:nvSpPr>
      <dsp:spPr>
        <a:xfrm>
          <a:off x="1440664" y="72"/>
          <a:ext cx="1281164" cy="1281164"/>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483F0D-A0DF-4EEC-B796-0AB6184AD816}">
      <dsp:nvSpPr>
        <dsp:cNvPr id="0" name=""/>
        <dsp:cNvSpPr/>
      </dsp:nvSpPr>
      <dsp:spPr>
        <a:xfrm rot="10800000">
          <a:off x="2081246" y="1663673"/>
          <a:ext cx="6991256" cy="1281164"/>
        </a:xfrm>
        <a:prstGeom prst="homePlate">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4958" tIns="76200" rIns="142240" bIns="76200" numCol="1" spcCol="1270" anchor="ctr" anchorCtr="0">
          <a:noAutofit/>
        </a:bodyPr>
        <a:lstStyle/>
        <a:p>
          <a:pPr lvl="0" algn="just" defTabSz="889000">
            <a:lnSpc>
              <a:spcPct val="90000"/>
            </a:lnSpc>
            <a:spcBef>
              <a:spcPct val="0"/>
            </a:spcBef>
            <a:spcAft>
              <a:spcPct val="35000"/>
            </a:spcAft>
          </a:pPr>
          <a:r>
            <a:rPr lang="es-CO" sz="2000" kern="1200" dirty="0" smtClean="0">
              <a:solidFill>
                <a:schemeClr val="bg1"/>
              </a:solidFill>
              <a:latin typeface="Arial" pitchFamily="34" charset="0"/>
              <a:cs typeface="Arial" pitchFamily="34" charset="0"/>
            </a:rPr>
            <a:t>Avanzan los ajustes de los POMCAS del Rio Tapias, Rio Camarones y Otros directos al Caribe en su fase de aprestamiento con apoyo de ASOCARS </a:t>
          </a:r>
          <a:endParaRPr lang="es-CO" sz="2000" kern="1200" dirty="0">
            <a:solidFill>
              <a:schemeClr val="bg1"/>
            </a:solidFill>
            <a:latin typeface="Arial" pitchFamily="34" charset="0"/>
            <a:cs typeface="Arial" pitchFamily="34" charset="0"/>
          </a:endParaRPr>
        </a:p>
      </dsp:txBody>
      <dsp:txXfrm rot="10800000">
        <a:off x="2081246" y="1663673"/>
        <a:ext cx="6991256" cy="1281164"/>
      </dsp:txXfrm>
    </dsp:sp>
    <dsp:sp modelId="{3803FF12-4832-4135-8769-10E4866E854F}">
      <dsp:nvSpPr>
        <dsp:cNvPr id="0" name=""/>
        <dsp:cNvSpPr/>
      </dsp:nvSpPr>
      <dsp:spPr>
        <a:xfrm>
          <a:off x="1440664" y="1663673"/>
          <a:ext cx="1281164" cy="1281164"/>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0543AA-58F0-4DB2-8700-AEB4C74F8B2B}">
      <dsp:nvSpPr>
        <dsp:cNvPr id="0" name=""/>
        <dsp:cNvSpPr/>
      </dsp:nvSpPr>
      <dsp:spPr>
        <a:xfrm rot="10800000">
          <a:off x="2081246" y="3327275"/>
          <a:ext cx="6991256" cy="1281164"/>
        </a:xfrm>
        <a:prstGeom prst="homePlate">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4958" tIns="76200" rIns="142240" bIns="76200" numCol="1" spcCol="1270" anchor="ctr" anchorCtr="0">
          <a:noAutofit/>
        </a:bodyPr>
        <a:lstStyle/>
        <a:p>
          <a:pPr lvl="0" algn="just" defTabSz="889000">
            <a:lnSpc>
              <a:spcPct val="90000"/>
            </a:lnSpc>
            <a:spcBef>
              <a:spcPct val="0"/>
            </a:spcBef>
            <a:spcAft>
              <a:spcPct val="35000"/>
            </a:spcAft>
          </a:pPr>
          <a:r>
            <a:rPr lang="es-CO" sz="2000" b="0" kern="1200" baseline="0" dirty="0" smtClean="0">
              <a:latin typeface="Arial" pitchFamily="34" charset="0"/>
              <a:cs typeface="Arial" pitchFamily="34" charset="0"/>
            </a:rPr>
            <a:t>D</a:t>
          </a:r>
          <a:r>
            <a:rPr lang="es-MX" sz="2000" kern="1200" dirty="0" err="1" smtClean="0">
              <a:latin typeface="Arial" pitchFamily="34" charset="0"/>
              <a:cs typeface="Arial" pitchFamily="34" charset="0"/>
            </a:rPr>
            <a:t>elimitación</a:t>
          </a:r>
          <a:r>
            <a:rPr lang="es-MX" sz="2000" kern="1200" dirty="0" smtClean="0">
              <a:latin typeface="Arial" pitchFamily="34" charset="0"/>
              <a:cs typeface="Arial" pitchFamily="34" charset="0"/>
            </a:rPr>
            <a:t> de 4 humedales, en Riohacha, en Dibulla, en Maicao y El molino. Se conto con la participación de la autoridades tradicionales  en el humedal de Maicao.</a:t>
          </a:r>
        </a:p>
      </dsp:txBody>
      <dsp:txXfrm rot="10800000">
        <a:off x="2081246" y="3327275"/>
        <a:ext cx="6991256" cy="1281164"/>
      </dsp:txXfrm>
    </dsp:sp>
    <dsp:sp modelId="{AA00F5FC-3C8D-4F14-B6A2-5E56D839C0A7}">
      <dsp:nvSpPr>
        <dsp:cNvPr id="0" name=""/>
        <dsp:cNvSpPr/>
      </dsp:nvSpPr>
      <dsp:spPr>
        <a:xfrm>
          <a:off x="1440664" y="3327275"/>
          <a:ext cx="1281164" cy="1281164"/>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FACFDB0-081C-44C6-B137-6BC273974319}">
      <dsp:nvSpPr>
        <dsp:cNvPr id="0" name=""/>
        <dsp:cNvSpPr/>
      </dsp:nvSpPr>
      <dsp:spPr>
        <a:xfrm>
          <a:off x="-6513883" y="-996230"/>
          <a:ext cx="7753100" cy="7753100"/>
        </a:xfrm>
        <a:prstGeom prst="blockArc">
          <a:avLst>
            <a:gd name="adj1" fmla="val 18900000"/>
            <a:gd name="adj2" fmla="val 2700000"/>
            <a:gd name="adj3" fmla="val 279"/>
          </a:avLst>
        </a:prstGeom>
        <a:noFill/>
        <a:ln w="25400" cap="flat" cmpd="sng" algn="ctr">
          <a:solidFill>
            <a:schemeClr val="accent4">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1F641934-BC81-4381-8674-993179FCFDDD}">
      <dsp:nvSpPr>
        <dsp:cNvPr id="0" name=""/>
        <dsp:cNvSpPr/>
      </dsp:nvSpPr>
      <dsp:spPr>
        <a:xfrm>
          <a:off x="567443" y="442878"/>
          <a:ext cx="7982518" cy="886216"/>
        </a:xfrm>
        <a:prstGeom prst="rect">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03435" tIns="50800" rIns="50800" bIns="50800" numCol="1" spcCol="1270" anchor="ctr" anchorCtr="0">
          <a:noAutofit/>
        </a:bodyPr>
        <a:lstStyle/>
        <a:p>
          <a:pPr lvl="0" algn="just" defTabSz="889000">
            <a:lnSpc>
              <a:spcPct val="90000"/>
            </a:lnSpc>
            <a:spcBef>
              <a:spcPct val="0"/>
            </a:spcBef>
            <a:spcAft>
              <a:spcPct val="35000"/>
            </a:spcAft>
          </a:pPr>
          <a:r>
            <a:rPr lang="es-CO" sz="2000" kern="1200" dirty="0" smtClean="0">
              <a:latin typeface="Arial" pitchFamily="34" charset="0"/>
              <a:cs typeface="Arial" pitchFamily="34" charset="0"/>
            </a:rPr>
            <a:t>180 Boletines del pronósticos diarios del Sistema de Alerta Temprana. </a:t>
          </a:r>
          <a:endParaRPr lang="es-CO" sz="2000" kern="1200" dirty="0">
            <a:latin typeface="Arial" pitchFamily="34" charset="0"/>
            <a:cs typeface="Arial" pitchFamily="34" charset="0"/>
          </a:endParaRPr>
        </a:p>
      </dsp:txBody>
      <dsp:txXfrm>
        <a:off x="567443" y="442878"/>
        <a:ext cx="7982518" cy="886216"/>
      </dsp:txXfrm>
    </dsp:sp>
    <dsp:sp modelId="{D279AABF-868B-450D-A281-AD6CD96D94D3}">
      <dsp:nvSpPr>
        <dsp:cNvPr id="0" name=""/>
        <dsp:cNvSpPr/>
      </dsp:nvSpPr>
      <dsp:spPr>
        <a:xfrm>
          <a:off x="94580" y="332100"/>
          <a:ext cx="1107771" cy="1107771"/>
        </a:xfrm>
        <a:prstGeom prst="ellipse">
          <a:avLst/>
        </a:prstGeom>
        <a:blipFill rotWithShape="0">
          <a:blip xmlns:r="http://schemas.openxmlformats.org/officeDocument/2006/relationships" r:embed="rId1"/>
          <a:stretch>
            <a:fillRect/>
          </a:stretch>
        </a:blip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B33ED65A-36BE-4814-9D04-9182505B8A1F}">
      <dsp:nvSpPr>
        <dsp:cNvPr id="0" name=""/>
        <dsp:cNvSpPr/>
      </dsp:nvSpPr>
      <dsp:spPr>
        <a:xfrm>
          <a:off x="1162384" y="1550879"/>
          <a:ext cx="7474430" cy="1329325"/>
        </a:xfrm>
        <a:prstGeom prst="rect">
          <a:avLst/>
        </a:prstGeom>
        <a:solidFill>
          <a:schemeClr val="accent3">
            <a:hueOff val="3750088"/>
            <a:satOff val="-5627"/>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03435" tIns="50800" rIns="50800" bIns="50800" numCol="1" spcCol="1270" anchor="ctr" anchorCtr="0">
          <a:noAutofit/>
        </a:bodyPr>
        <a:lstStyle/>
        <a:p>
          <a:pPr lvl="0" algn="just" defTabSz="889000">
            <a:lnSpc>
              <a:spcPct val="90000"/>
            </a:lnSpc>
            <a:spcBef>
              <a:spcPct val="0"/>
            </a:spcBef>
            <a:spcAft>
              <a:spcPct val="35000"/>
            </a:spcAft>
          </a:pPr>
          <a:r>
            <a:rPr lang="es-CO" sz="2000" kern="1200" dirty="0" smtClean="0">
              <a:latin typeface="Arial" pitchFamily="34" charset="0"/>
              <a:cs typeface="Arial" pitchFamily="34" charset="0"/>
            </a:rPr>
            <a:t>Cinco (5) Avisos Especiales, tres (3) relacionados con probabilidades del Fenómeno del Niño, aparición de posibles incendios forestales, Incremento de la probabilidad de los vientos alisios   </a:t>
          </a:r>
          <a:endParaRPr lang="es-CO" sz="2000" kern="1200" dirty="0">
            <a:latin typeface="Arial" pitchFamily="34" charset="0"/>
            <a:cs typeface="Arial" pitchFamily="34" charset="0"/>
          </a:endParaRPr>
        </a:p>
      </dsp:txBody>
      <dsp:txXfrm>
        <a:off x="1162384" y="1550879"/>
        <a:ext cx="7474430" cy="1329325"/>
      </dsp:txXfrm>
    </dsp:sp>
    <dsp:sp modelId="{C75C792B-BD8D-4311-ADF0-C82F3C1E6A5F}">
      <dsp:nvSpPr>
        <dsp:cNvPr id="0" name=""/>
        <dsp:cNvSpPr/>
      </dsp:nvSpPr>
      <dsp:spPr>
        <a:xfrm>
          <a:off x="551711" y="1550879"/>
          <a:ext cx="1209686" cy="1329325"/>
        </a:xfrm>
        <a:prstGeom prst="ellipse">
          <a:avLst/>
        </a:prstGeom>
        <a:blipFill rotWithShape="0">
          <a:blip xmlns:r="http://schemas.openxmlformats.org/officeDocument/2006/relationships" r:embed="rId2"/>
          <a:stretch>
            <a:fillRect/>
          </a:stretch>
        </a:blip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636A83C-D349-41F9-8971-10709EED6B65}">
      <dsp:nvSpPr>
        <dsp:cNvPr id="0" name=""/>
        <dsp:cNvSpPr/>
      </dsp:nvSpPr>
      <dsp:spPr>
        <a:xfrm>
          <a:off x="1156554" y="3101989"/>
          <a:ext cx="7474430" cy="886216"/>
        </a:xfrm>
        <a:prstGeom prst="rect">
          <a:avLst/>
        </a:prstGeom>
        <a:solidFill>
          <a:schemeClr val="accent3">
            <a:hueOff val="7500176"/>
            <a:satOff val="-11253"/>
            <a:lumOff val="-183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03435" tIns="45720" rIns="45720" bIns="45720" numCol="1" spcCol="1270" anchor="ctr" anchorCtr="0">
          <a:noAutofit/>
        </a:bodyPr>
        <a:lstStyle/>
        <a:p>
          <a:pPr lvl="0" algn="just" defTabSz="800100">
            <a:lnSpc>
              <a:spcPct val="90000"/>
            </a:lnSpc>
            <a:spcBef>
              <a:spcPct val="0"/>
            </a:spcBef>
            <a:spcAft>
              <a:spcPct val="35000"/>
            </a:spcAft>
          </a:pPr>
          <a:r>
            <a:rPr lang="es-ES" sz="1800" b="0" kern="1200" dirty="0" smtClean="0">
              <a:latin typeface="Arial" pitchFamily="34" charset="0"/>
              <a:cs typeface="Arial" pitchFamily="34" charset="0"/>
            </a:rPr>
            <a:t>Asistencia técnica al consejo departamental de gestión del riesgo de desastres de La Guajira por temporada seca, incendios forestales y formación de fenómeno del niño.</a:t>
          </a:r>
          <a:endParaRPr lang="es-CO" sz="1800" b="0" kern="1200" dirty="0">
            <a:latin typeface="Arial" pitchFamily="34" charset="0"/>
            <a:cs typeface="Arial" pitchFamily="34" charset="0"/>
          </a:endParaRPr>
        </a:p>
      </dsp:txBody>
      <dsp:txXfrm>
        <a:off x="1156554" y="3101989"/>
        <a:ext cx="7474430" cy="886216"/>
      </dsp:txXfrm>
    </dsp:sp>
    <dsp:sp modelId="{102BD652-8013-482C-98CD-047C3FD865C9}">
      <dsp:nvSpPr>
        <dsp:cNvPr id="0" name=""/>
        <dsp:cNvSpPr/>
      </dsp:nvSpPr>
      <dsp:spPr>
        <a:xfrm>
          <a:off x="602668" y="2991212"/>
          <a:ext cx="1107771" cy="1107771"/>
        </a:xfrm>
        <a:prstGeom prst="ellipse">
          <a:avLst/>
        </a:prstGeom>
        <a:blipFill rotWithShape="0">
          <a:blip xmlns:r="http://schemas.openxmlformats.org/officeDocument/2006/relationships" r:embed="rId3"/>
          <a:stretch>
            <a:fillRect/>
          </a:stretch>
        </a:blip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3100C8D5-9622-4EFB-98CB-7E8BC081E543}">
      <dsp:nvSpPr>
        <dsp:cNvPr id="0" name=""/>
        <dsp:cNvSpPr/>
      </dsp:nvSpPr>
      <dsp:spPr>
        <a:xfrm>
          <a:off x="648465" y="4431545"/>
          <a:ext cx="7982518" cy="886216"/>
        </a:xfrm>
        <a:prstGeom prst="rect">
          <a:avLst/>
        </a:prstGeom>
        <a:solidFill>
          <a:schemeClr val="accent3">
            <a:hueOff val="11250264"/>
            <a:satOff val="-16880"/>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03435" tIns="45720" rIns="45720" bIns="45720" numCol="1" spcCol="1270" anchor="ctr" anchorCtr="0">
          <a:noAutofit/>
        </a:bodyPr>
        <a:lstStyle/>
        <a:p>
          <a:pPr lvl="0" algn="just" defTabSz="800100">
            <a:lnSpc>
              <a:spcPct val="90000"/>
            </a:lnSpc>
            <a:spcBef>
              <a:spcPct val="0"/>
            </a:spcBef>
            <a:spcAft>
              <a:spcPct val="35000"/>
            </a:spcAft>
          </a:pPr>
          <a:r>
            <a:rPr lang="es-ES" sz="1800" kern="1200" dirty="0" smtClean="0"/>
            <a:t>Implementación del Modulo Gestión del Riesgo, para el SIG de la Corporación Autónoma Regional de La Guajira – CORPOGUAJIRA</a:t>
          </a:r>
          <a:endParaRPr lang="es-CO" sz="1800" b="0" kern="1200" dirty="0">
            <a:latin typeface="Arial" pitchFamily="34" charset="0"/>
            <a:cs typeface="Arial" pitchFamily="34" charset="0"/>
          </a:endParaRPr>
        </a:p>
      </dsp:txBody>
      <dsp:txXfrm>
        <a:off x="648465" y="4431545"/>
        <a:ext cx="7982518" cy="886216"/>
      </dsp:txXfrm>
    </dsp:sp>
    <dsp:sp modelId="{F932E0BA-6C9F-46F7-B3CC-7479C658AED7}">
      <dsp:nvSpPr>
        <dsp:cNvPr id="0" name=""/>
        <dsp:cNvSpPr/>
      </dsp:nvSpPr>
      <dsp:spPr>
        <a:xfrm>
          <a:off x="94580" y="4320768"/>
          <a:ext cx="1107771" cy="1107771"/>
        </a:xfrm>
        <a:prstGeom prst="ellipse">
          <a:avLst/>
        </a:prstGeom>
        <a:blipFill rotWithShape="0">
          <a:blip xmlns:r="http://schemas.openxmlformats.org/officeDocument/2006/relationships" r:embed="rId4"/>
          <a:stretch>
            <a:fillRect/>
          </a:stretch>
        </a:blip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BA1EF84-0AD6-4EE0-A178-7B4C678A99B5}">
      <dsp:nvSpPr>
        <dsp:cNvPr id="0" name=""/>
        <dsp:cNvSpPr/>
      </dsp:nvSpPr>
      <dsp:spPr>
        <a:xfrm rot="10800000">
          <a:off x="1368137" y="6"/>
          <a:ext cx="7670968" cy="1601163"/>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06069" tIns="76200" rIns="142240" bIns="76200" numCol="1" spcCol="1270" anchor="ctr" anchorCtr="0">
          <a:noAutofit/>
        </a:bodyPr>
        <a:lstStyle/>
        <a:p>
          <a:pPr lvl="0" algn="just"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Mantenimiento y análisis de la información de las Nueve (9) estaciones análogas medidoras de Precipitación y Temperatura</a:t>
          </a:r>
          <a:endParaRPr lang="es-CO" sz="2000" b="0" kern="1200" dirty="0">
            <a:latin typeface="Arial" pitchFamily="34" charset="0"/>
            <a:cs typeface="Arial" pitchFamily="34" charset="0"/>
          </a:endParaRPr>
        </a:p>
      </dsp:txBody>
      <dsp:txXfrm rot="10800000">
        <a:off x="1368137" y="6"/>
        <a:ext cx="7670968" cy="1601163"/>
      </dsp:txXfrm>
    </dsp:sp>
    <dsp:sp modelId="{5588C4F4-A857-4B6D-821E-43CD848239D6}">
      <dsp:nvSpPr>
        <dsp:cNvPr id="0" name=""/>
        <dsp:cNvSpPr/>
      </dsp:nvSpPr>
      <dsp:spPr>
        <a:xfrm>
          <a:off x="396552" y="72011"/>
          <a:ext cx="1601163" cy="1601163"/>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7F7913B-6784-4173-B57C-4471DD48F721}">
      <dsp:nvSpPr>
        <dsp:cNvPr id="0" name=""/>
        <dsp:cNvSpPr/>
      </dsp:nvSpPr>
      <dsp:spPr>
        <a:xfrm rot="10800000">
          <a:off x="1224163" y="1944215"/>
          <a:ext cx="7770957" cy="1601163"/>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06069" tIns="76200" rIns="142240" bIns="76200" numCol="1" spcCol="1270" anchor="ctr" anchorCtr="0">
          <a:noAutofit/>
        </a:bodyPr>
        <a:lstStyle/>
        <a:p>
          <a:pPr lvl="0" algn="just" defTabSz="889000">
            <a:lnSpc>
              <a:spcPct val="90000"/>
            </a:lnSpc>
            <a:spcBef>
              <a:spcPct val="0"/>
            </a:spcBef>
            <a:spcAft>
              <a:spcPct val="35000"/>
            </a:spcAft>
          </a:pPr>
          <a:r>
            <a:rPr lang="es-MX" sz="2000" b="0" kern="1200" dirty="0" smtClean="0">
              <a:latin typeface="Arial" pitchFamily="34" charset="0"/>
              <a:cs typeface="Arial" pitchFamily="34" charset="0"/>
            </a:rPr>
            <a:t>Asesoría y asistencia técnica para la formulación de planes sectoriales con incorporación de política de adaptación al cambio climático en los municipios de  Urumita, Villanueva, San Juan del cesar, Albania, Riohacha, Urumita, Comité de Ganaderos.</a:t>
          </a:r>
          <a:endParaRPr lang="es-CO" sz="2000" b="0" kern="1200" dirty="0">
            <a:latin typeface="Arial" pitchFamily="34" charset="0"/>
            <a:cs typeface="Arial" pitchFamily="34" charset="0"/>
          </a:endParaRPr>
        </a:p>
      </dsp:txBody>
      <dsp:txXfrm rot="10800000">
        <a:off x="1224163" y="1944215"/>
        <a:ext cx="7770957" cy="1601163"/>
      </dsp:txXfrm>
    </dsp:sp>
    <dsp:sp modelId="{74B46C32-DA1B-4E00-AB95-3770289BC8A8}">
      <dsp:nvSpPr>
        <dsp:cNvPr id="0" name=""/>
        <dsp:cNvSpPr/>
      </dsp:nvSpPr>
      <dsp:spPr>
        <a:xfrm>
          <a:off x="576067" y="2016228"/>
          <a:ext cx="1384205" cy="1528999"/>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2EBBE63-491B-4F41-B703-F4D684F7F00E}">
      <dsp:nvSpPr>
        <dsp:cNvPr id="0" name=""/>
        <dsp:cNvSpPr/>
      </dsp:nvSpPr>
      <dsp:spPr>
        <a:xfrm rot="10800000">
          <a:off x="1224118" y="3910984"/>
          <a:ext cx="7866124" cy="1601163"/>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06069" tIns="76200" rIns="142240" bIns="76200" numCol="1" spcCol="1270" anchor="ctr" anchorCtr="0">
          <a:noAutofit/>
        </a:bodyPr>
        <a:lstStyle/>
        <a:p>
          <a:pPr lvl="0" algn="just" defTabSz="889000">
            <a:lnSpc>
              <a:spcPct val="90000"/>
            </a:lnSpc>
            <a:spcBef>
              <a:spcPct val="0"/>
            </a:spcBef>
            <a:spcAft>
              <a:spcPct val="35000"/>
            </a:spcAft>
          </a:pPr>
          <a:r>
            <a:rPr lang="es-CO" sz="2000" b="0" kern="1200" dirty="0" smtClean="0">
              <a:latin typeface="Arial" pitchFamily="34" charset="0"/>
              <a:cs typeface="Arial" pitchFamily="34" charset="0"/>
            </a:rPr>
            <a:t>Gobierno Nacional, CORPOGUAJIRA, Gobernación  Socialización de las acciones las acciones para enfrentar el fenómeno del niño </a:t>
          </a:r>
          <a:endParaRPr lang="es-CO" sz="2000" b="0" kern="1200" dirty="0">
            <a:latin typeface="Arial" pitchFamily="34" charset="0"/>
            <a:cs typeface="Arial" pitchFamily="34" charset="0"/>
          </a:endParaRPr>
        </a:p>
      </dsp:txBody>
      <dsp:txXfrm rot="10800000">
        <a:off x="1224118" y="3910984"/>
        <a:ext cx="7866124" cy="1601163"/>
      </dsp:txXfrm>
    </dsp:sp>
    <dsp:sp modelId="{17A3D36A-97F1-429F-81A8-870317C22D90}">
      <dsp:nvSpPr>
        <dsp:cNvPr id="0" name=""/>
        <dsp:cNvSpPr/>
      </dsp:nvSpPr>
      <dsp:spPr>
        <a:xfrm>
          <a:off x="648078" y="3910984"/>
          <a:ext cx="1601163" cy="1601163"/>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1621C05-3C3F-4C3E-9A67-5FA208391D1B}">
      <dsp:nvSpPr>
        <dsp:cNvPr id="0" name=""/>
        <dsp:cNvSpPr/>
      </dsp:nvSpPr>
      <dsp:spPr>
        <a:xfrm>
          <a:off x="0" y="568053"/>
          <a:ext cx="8424936" cy="790968"/>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4AB5F3-C361-4799-91D0-FB2B26ADDFC0}">
      <dsp:nvSpPr>
        <dsp:cNvPr id="0" name=""/>
        <dsp:cNvSpPr/>
      </dsp:nvSpPr>
      <dsp:spPr>
        <a:xfrm>
          <a:off x="432047" y="360038"/>
          <a:ext cx="5897455" cy="10332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2910" tIns="0" rIns="222910" bIns="0" numCol="1" spcCol="1270" anchor="ctr" anchorCtr="0">
          <a:noAutofit/>
        </a:bodyPr>
        <a:lstStyle/>
        <a:p>
          <a:pPr lvl="0" algn="just" defTabSz="977900">
            <a:lnSpc>
              <a:spcPct val="90000"/>
            </a:lnSpc>
            <a:spcBef>
              <a:spcPct val="0"/>
            </a:spcBef>
            <a:spcAft>
              <a:spcPct val="35000"/>
            </a:spcAft>
          </a:pPr>
          <a:r>
            <a:rPr lang="es-CO" sz="2200" kern="1200" dirty="0" smtClean="0"/>
            <a:t>27 Proyectos evaluados e inscritos en el Banco de Proyectos pertenecientes a las diferentes áreas de la Corporación, municipios y </a:t>
          </a:r>
          <a:r>
            <a:rPr lang="es-CO" sz="2200" kern="1200" dirty="0" err="1" smtClean="0"/>
            <a:t>ONGs</a:t>
          </a:r>
          <a:r>
            <a:rPr lang="es-CO" sz="2200" kern="1200" dirty="0" smtClean="0"/>
            <a:t>. </a:t>
          </a:r>
          <a:endParaRPr lang="es-CO" sz="2200" kern="1200" dirty="0"/>
        </a:p>
      </dsp:txBody>
      <dsp:txXfrm>
        <a:off x="432047" y="360038"/>
        <a:ext cx="5897455" cy="1033200"/>
      </dsp:txXfrm>
    </dsp:sp>
    <dsp:sp modelId="{3A622F61-025A-4240-804D-4094F8F203FD}">
      <dsp:nvSpPr>
        <dsp:cNvPr id="0" name=""/>
        <dsp:cNvSpPr/>
      </dsp:nvSpPr>
      <dsp:spPr>
        <a:xfrm>
          <a:off x="0" y="2064621"/>
          <a:ext cx="8424936" cy="882000"/>
        </a:xfrm>
        <a:prstGeom prst="rect">
          <a:avLst/>
        </a:prstGeom>
        <a:solidFill>
          <a:schemeClr val="lt1">
            <a:alpha val="90000"/>
            <a:hueOff val="0"/>
            <a:satOff val="0"/>
            <a:lumOff val="0"/>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dsp:style>
    </dsp:sp>
    <dsp:sp modelId="{B4040A1A-DC65-4A16-B270-BEC9502E80E9}">
      <dsp:nvSpPr>
        <dsp:cNvPr id="0" name=""/>
        <dsp:cNvSpPr/>
      </dsp:nvSpPr>
      <dsp:spPr>
        <a:xfrm>
          <a:off x="360039" y="1800205"/>
          <a:ext cx="5897455" cy="1033200"/>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2910" tIns="0" rIns="222910" bIns="0" numCol="1" spcCol="1270" anchor="ctr" anchorCtr="0">
          <a:noAutofit/>
        </a:bodyPr>
        <a:lstStyle/>
        <a:p>
          <a:pPr lvl="0" algn="just" defTabSz="977900">
            <a:lnSpc>
              <a:spcPct val="90000"/>
            </a:lnSpc>
            <a:spcBef>
              <a:spcPct val="0"/>
            </a:spcBef>
            <a:spcAft>
              <a:spcPct val="35000"/>
            </a:spcAft>
          </a:pPr>
          <a:r>
            <a:rPr lang="es-MX" sz="2200" kern="1200" dirty="0" smtClean="0">
              <a:solidFill>
                <a:schemeClr val="bg1"/>
              </a:solidFill>
            </a:rPr>
            <a:t>3</a:t>
          </a:r>
          <a:r>
            <a:rPr lang="es-MX" sz="2200" kern="1200" dirty="0" smtClean="0"/>
            <a:t> proyectos  aprobados en OCAD de CORPOGUAJIRA del 17 de Marzo con recursos del SGR.  Por un valor de</a:t>
          </a:r>
          <a:r>
            <a:rPr lang="es-MX" sz="2200" b="1" kern="1200" dirty="0" smtClean="0"/>
            <a:t> $ 5.715.915.697</a:t>
          </a:r>
          <a:endParaRPr lang="es-CO" sz="2200" kern="1200" dirty="0"/>
        </a:p>
      </dsp:txBody>
      <dsp:txXfrm>
        <a:off x="360039" y="1800205"/>
        <a:ext cx="5897455" cy="1033200"/>
      </dsp:txXfrm>
    </dsp:sp>
    <dsp:sp modelId="{CDE803E3-E7D8-4EFD-8B46-37D4F03F7BC1}">
      <dsp:nvSpPr>
        <dsp:cNvPr id="0" name=""/>
        <dsp:cNvSpPr/>
      </dsp:nvSpPr>
      <dsp:spPr>
        <a:xfrm>
          <a:off x="0" y="3963090"/>
          <a:ext cx="8424936" cy="882000"/>
        </a:xfrm>
        <a:prstGeom prst="rect">
          <a:avLst/>
        </a:prstGeom>
        <a:solidFill>
          <a:schemeClr val="lt1">
            <a:alpha val="90000"/>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 modelId="{CB0AA94D-2CA6-480E-AAF2-9DA30DCD5C24}">
      <dsp:nvSpPr>
        <dsp:cNvPr id="0" name=""/>
        <dsp:cNvSpPr/>
      </dsp:nvSpPr>
      <dsp:spPr>
        <a:xfrm>
          <a:off x="360039" y="3456389"/>
          <a:ext cx="5897455" cy="1344069"/>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2910" tIns="0" rIns="222910" bIns="0" numCol="1" spcCol="1270" anchor="ctr" anchorCtr="0">
          <a:noAutofit/>
        </a:bodyPr>
        <a:lstStyle/>
        <a:p>
          <a:pPr lvl="0" algn="just" defTabSz="977900">
            <a:lnSpc>
              <a:spcPct val="90000"/>
            </a:lnSpc>
            <a:spcBef>
              <a:spcPct val="0"/>
            </a:spcBef>
            <a:spcAft>
              <a:spcPct val="35000"/>
            </a:spcAft>
          </a:pPr>
          <a:r>
            <a:rPr lang="es-CO" sz="2200" kern="1200" dirty="0" smtClean="0"/>
            <a:t>7 Proyectos financiados Nacionales, 3 por el Fondo de Compensación Ambiental por valor de </a:t>
          </a:r>
          <a:r>
            <a:rPr lang="es-CO" sz="2200" b="1" kern="1200" dirty="0" smtClean="0"/>
            <a:t>$ 1.952.039.064 </a:t>
          </a:r>
          <a:r>
            <a:rPr lang="es-CO" sz="2200" b="0" kern="1200" dirty="0" smtClean="0"/>
            <a:t>y 2 por el Fondo Nacional Ambiental por valor de </a:t>
          </a:r>
          <a:r>
            <a:rPr lang="es-CO" sz="2200" b="1" kern="1200" dirty="0" smtClean="0"/>
            <a:t>$2.487.315.864 </a:t>
          </a:r>
          <a:endParaRPr lang="es-CO" sz="2200" b="1" kern="1200" dirty="0"/>
        </a:p>
      </dsp:txBody>
      <dsp:txXfrm>
        <a:off x="360039" y="3456389"/>
        <a:ext cx="5897455" cy="1344069"/>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481B39B-2480-490B-B2E0-2176669FCD61}">
      <dsp:nvSpPr>
        <dsp:cNvPr id="0" name=""/>
        <dsp:cNvSpPr/>
      </dsp:nvSpPr>
      <dsp:spPr>
        <a:xfrm>
          <a:off x="0" y="0"/>
          <a:ext cx="7416824" cy="620081"/>
        </a:xfrm>
        <a:prstGeom prst="roundRect">
          <a:avLst>
            <a:gd name="adj" fmla="val 10000"/>
          </a:avLst>
        </a:prstGeom>
        <a:solidFill>
          <a:schemeClr val="accent1">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100000"/>
            </a:lnSpc>
            <a:spcBef>
              <a:spcPct val="0"/>
            </a:spcBef>
            <a:spcAft>
              <a:spcPct val="35000"/>
            </a:spcAft>
          </a:pPr>
          <a:r>
            <a:rPr lang="es-CO" sz="1600" b="1" kern="1200" dirty="0" smtClean="0"/>
            <a:t>PROGRAMA 2 </a:t>
          </a:r>
        </a:p>
        <a:p>
          <a:pPr lvl="0" algn="ctr" defTabSz="711200">
            <a:lnSpc>
              <a:spcPct val="100000"/>
            </a:lnSpc>
            <a:spcBef>
              <a:spcPct val="0"/>
            </a:spcBef>
            <a:spcAft>
              <a:spcPct val="35000"/>
            </a:spcAft>
          </a:pPr>
          <a:r>
            <a:rPr lang="es-CO" sz="1600" b="1" kern="1200" dirty="0" smtClean="0"/>
            <a:t>GESTION INTEGRAL DEL RECURSO HIDRICO</a:t>
          </a:r>
          <a:endParaRPr lang="es-CO" sz="1600" kern="1200" dirty="0"/>
        </a:p>
      </dsp:txBody>
      <dsp:txXfrm>
        <a:off x="1545372" y="0"/>
        <a:ext cx="5871451" cy="620081"/>
      </dsp:txXfrm>
    </dsp:sp>
    <dsp:sp modelId="{18BCE63B-6390-420E-B65C-90B19ABAE797}">
      <dsp:nvSpPr>
        <dsp:cNvPr id="0" name=""/>
        <dsp:cNvSpPr/>
      </dsp:nvSpPr>
      <dsp:spPr>
        <a:xfrm>
          <a:off x="137007" y="62067"/>
          <a:ext cx="914138" cy="496065"/>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8F4CDA4-F4EA-40CC-9C57-3B22D61ECC09}">
      <dsp:nvSpPr>
        <dsp:cNvPr id="0" name=""/>
        <dsp:cNvSpPr/>
      </dsp:nvSpPr>
      <dsp:spPr>
        <a:xfrm>
          <a:off x="0" y="0"/>
          <a:ext cx="8640960" cy="1271953"/>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s-MX" sz="2400" b="1" kern="1200" dirty="0" smtClean="0">
              <a:latin typeface="Arial Narrow" pitchFamily="34" charset="0"/>
              <a:ea typeface="Times New Roman" pitchFamily="18" charset="0"/>
              <a:cs typeface="Arial" pitchFamily="34" charset="0"/>
            </a:rPr>
            <a:t>36 </a:t>
          </a:r>
          <a:r>
            <a:rPr lang="es-MX" sz="2400" b="0" kern="1200" dirty="0" smtClean="0">
              <a:latin typeface="Arial Narrow" pitchFamily="34" charset="0"/>
              <a:ea typeface="Times New Roman" pitchFamily="18" charset="0"/>
              <a:cs typeface="Arial" pitchFamily="34" charset="0"/>
            </a:rPr>
            <a:t>Monitoreos realizados a c</a:t>
          </a:r>
          <a:r>
            <a:rPr lang="es-MX" sz="2400" kern="1200" dirty="0" smtClean="0">
              <a:latin typeface="Arial Narrow" pitchFamily="34" charset="0"/>
              <a:ea typeface="Times New Roman" pitchFamily="18" charset="0"/>
              <a:cs typeface="Arial" pitchFamily="34" charset="0"/>
            </a:rPr>
            <a:t>orrientes abastecedoras de acueductos de centros poblados.</a:t>
          </a:r>
          <a:endParaRPr lang="es-CO" sz="2400" kern="1200" dirty="0">
            <a:latin typeface="Arial Narrow" pitchFamily="34" charset="0"/>
          </a:endParaRPr>
        </a:p>
      </dsp:txBody>
      <dsp:txXfrm>
        <a:off x="1855387" y="0"/>
        <a:ext cx="6785572" cy="1271953"/>
      </dsp:txXfrm>
    </dsp:sp>
    <dsp:sp modelId="{B0558089-04D5-4655-B7D7-A07A529DCC78}">
      <dsp:nvSpPr>
        <dsp:cNvPr id="0" name=""/>
        <dsp:cNvSpPr/>
      </dsp:nvSpPr>
      <dsp:spPr>
        <a:xfrm>
          <a:off x="127195" y="127195"/>
          <a:ext cx="1728192" cy="1017563"/>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8F40EFD-2187-4F73-961F-8DD58C5CA468}">
      <dsp:nvSpPr>
        <dsp:cNvPr id="0" name=""/>
        <dsp:cNvSpPr/>
      </dsp:nvSpPr>
      <dsp:spPr>
        <a:xfrm>
          <a:off x="0" y="1399149"/>
          <a:ext cx="8640960" cy="1271953"/>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s-MX" sz="2400" b="1" kern="1200" dirty="0" smtClean="0">
              <a:latin typeface="Arial" pitchFamily="34" charset="0"/>
              <a:ea typeface="Times New Roman" pitchFamily="18" charset="0"/>
              <a:cs typeface="Arial" pitchFamily="34" charset="0"/>
            </a:rPr>
            <a:t>5</a:t>
          </a:r>
          <a:r>
            <a:rPr lang="es-MX" sz="2400" kern="1200" dirty="0" smtClean="0">
              <a:latin typeface="Arial" pitchFamily="34" charset="0"/>
              <a:ea typeface="Times New Roman" pitchFamily="18" charset="0"/>
              <a:cs typeface="Arial" pitchFamily="34" charset="0"/>
            </a:rPr>
            <a:t>   </a:t>
          </a:r>
          <a:r>
            <a:rPr lang="es-MX" sz="2400" kern="1200" dirty="0" smtClean="0">
              <a:latin typeface="Arial Narrow" pitchFamily="34" charset="0"/>
              <a:ea typeface="Times New Roman" pitchFamily="18" charset="0"/>
              <a:cs typeface="Arial" pitchFamily="34" charset="0"/>
            </a:rPr>
            <a:t>Monitoreos a cuerpos de agua relacionados con proyectos  de licencias, permisos o concesiones otorgadas.</a:t>
          </a:r>
          <a:endParaRPr lang="es-CO" sz="2400" kern="1200" dirty="0">
            <a:latin typeface="Arial Narrow" pitchFamily="34" charset="0"/>
          </a:endParaRPr>
        </a:p>
      </dsp:txBody>
      <dsp:txXfrm>
        <a:off x="1855387" y="1399149"/>
        <a:ext cx="6785572" cy="1271953"/>
      </dsp:txXfrm>
    </dsp:sp>
    <dsp:sp modelId="{9E5E27FF-7358-4F2B-B58F-16180467A24A}">
      <dsp:nvSpPr>
        <dsp:cNvPr id="0" name=""/>
        <dsp:cNvSpPr/>
      </dsp:nvSpPr>
      <dsp:spPr>
        <a:xfrm>
          <a:off x="127195" y="1526344"/>
          <a:ext cx="1728192" cy="1017563"/>
        </a:xfrm>
        <a:prstGeom prst="roundRect">
          <a:avLst>
            <a:gd name="adj" fmla="val 10000"/>
          </a:avLst>
        </a:prstGeom>
        <a:blipFill rotWithShape="0">
          <a:blip xmlns:r="http://schemas.openxmlformats.org/officeDocument/2006/relationships" r:embed="rId2"/>
          <a:stretch>
            <a:fillRect/>
          </a:stretch>
        </a:blip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22FA9CA-5A85-4EB5-9F7A-7CDE4BA5E6B6}">
      <dsp:nvSpPr>
        <dsp:cNvPr id="0" name=""/>
        <dsp:cNvSpPr/>
      </dsp:nvSpPr>
      <dsp:spPr>
        <a:xfrm>
          <a:off x="0" y="2798298"/>
          <a:ext cx="8640960" cy="1271953"/>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90000"/>
            </a:lnSpc>
            <a:spcBef>
              <a:spcPct val="0"/>
            </a:spcBef>
            <a:spcAft>
              <a:spcPct val="35000"/>
            </a:spcAft>
          </a:pPr>
          <a:r>
            <a:rPr lang="es-MX" sz="3200" kern="1200" dirty="0" smtClean="0">
              <a:latin typeface="Arial" pitchFamily="34" charset="0"/>
              <a:ea typeface="Times New Roman" pitchFamily="18" charset="0"/>
              <a:cs typeface="Arial" pitchFamily="34" charset="0"/>
            </a:rPr>
            <a:t>8 </a:t>
          </a:r>
          <a:r>
            <a:rPr lang="es-MX" sz="2400" kern="1200" dirty="0" smtClean="0">
              <a:latin typeface="Arial" pitchFamily="34" charset="0"/>
              <a:ea typeface="Times New Roman" pitchFamily="18" charset="0"/>
              <a:cs typeface="Arial" pitchFamily="34" charset="0"/>
            </a:rPr>
            <a:t>C</a:t>
          </a:r>
          <a:r>
            <a:rPr lang="es-MX" sz="2400" b="0" kern="1200" dirty="0" smtClean="0">
              <a:latin typeface="Arial Narrow" pitchFamily="34" charset="0"/>
            </a:rPr>
            <a:t>uerpos de agua de interés ecológico y ambiental monitoreados Ríos Ranchería, Cañas, Jerez, Acequia la Sorpresa, Arroyo Tabaco, Ciénaga Grande, Arroyo Tabaco, Laguna </a:t>
          </a:r>
          <a:r>
            <a:rPr lang="es-MX" sz="2400" b="0" kern="1200" dirty="0" err="1" smtClean="0">
              <a:latin typeface="Arial Narrow" pitchFamily="34" charset="0"/>
            </a:rPr>
            <a:t>Mamavita</a:t>
          </a:r>
          <a:r>
            <a:rPr lang="es-MX" sz="2400" b="0" kern="1200" dirty="0" smtClean="0">
              <a:latin typeface="Arial Narrow" pitchFamily="34" charset="0"/>
            </a:rPr>
            <a:t>. </a:t>
          </a:r>
          <a:endParaRPr lang="es-CO" sz="2400" b="0" kern="1200" dirty="0">
            <a:latin typeface="Arial Narrow" pitchFamily="34" charset="0"/>
          </a:endParaRPr>
        </a:p>
      </dsp:txBody>
      <dsp:txXfrm>
        <a:off x="1855387" y="2798298"/>
        <a:ext cx="6785572" cy="1271953"/>
      </dsp:txXfrm>
    </dsp:sp>
    <dsp:sp modelId="{80359DC1-CFBA-47E2-987F-CE2D4CC57A88}">
      <dsp:nvSpPr>
        <dsp:cNvPr id="0" name=""/>
        <dsp:cNvSpPr/>
      </dsp:nvSpPr>
      <dsp:spPr>
        <a:xfrm>
          <a:off x="127195" y="2925493"/>
          <a:ext cx="1728192" cy="1017563"/>
        </a:xfrm>
        <a:prstGeom prst="roundRect">
          <a:avLst>
            <a:gd name="adj" fmla="val 10000"/>
          </a:avLst>
        </a:prstGeom>
        <a:blipFill rotWithShape="0">
          <a:blip xmlns:r="http://schemas.openxmlformats.org/officeDocument/2006/relationships" r:embed="rId3"/>
          <a:stretch>
            <a:fillRect/>
          </a:stretch>
        </a:blip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F9DF1B8-14B7-4C9B-86DB-508546E01CED}">
      <dsp:nvSpPr>
        <dsp:cNvPr id="0" name=""/>
        <dsp:cNvSpPr/>
      </dsp:nvSpPr>
      <dsp:spPr>
        <a:xfrm>
          <a:off x="0" y="4197447"/>
          <a:ext cx="8640960" cy="1271953"/>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s-CO" sz="2400" kern="1200" dirty="0" smtClean="0">
              <a:solidFill>
                <a:schemeClr val="tx1"/>
              </a:solidFill>
              <a:latin typeface="Arial Narrow" pitchFamily="34" charset="0"/>
              <a:ea typeface="Times New Roman" pitchFamily="18" charset="0"/>
              <a:cs typeface="Arial" pitchFamily="34" charset="0"/>
            </a:rPr>
            <a:t>El índice promedio de calidad del recurso hídrico de las cuencas principales del departamento es del 62</a:t>
          </a:r>
          <a:r>
            <a:rPr lang="es-CO" sz="2400" b="1" kern="1200" dirty="0" smtClean="0">
              <a:solidFill>
                <a:schemeClr val="tx1"/>
              </a:solidFill>
              <a:latin typeface="Arial Narrow" pitchFamily="34" charset="0"/>
              <a:ea typeface="Times New Roman" pitchFamily="18" charset="0"/>
              <a:cs typeface="Arial" pitchFamily="34" charset="0"/>
            </a:rPr>
            <a:t>%, </a:t>
          </a:r>
          <a:r>
            <a:rPr lang="es-CO" sz="2400" kern="1200" dirty="0" smtClean="0">
              <a:solidFill>
                <a:schemeClr val="tx1"/>
              </a:solidFill>
              <a:latin typeface="Arial Narrow" pitchFamily="34" charset="0"/>
              <a:ea typeface="Times New Roman" pitchFamily="18" charset="0"/>
              <a:cs typeface="Arial" pitchFamily="34" charset="0"/>
            </a:rPr>
            <a:t> (Nivel Medio).  </a:t>
          </a:r>
        </a:p>
      </dsp:txBody>
      <dsp:txXfrm>
        <a:off x="1855387" y="4197447"/>
        <a:ext cx="6785572" cy="1271953"/>
      </dsp:txXfrm>
    </dsp:sp>
    <dsp:sp modelId="{287F3862-7D92-4CB8-8AD7-278E21E46257}">
      <dsp:nvSpPr>
        <dsp:cNvPr id="0" name=""/>
        <dsp:cNvSpPr/>
      </dsp:nvSpPr>
      <dsp:spPr>
        <a:xfrm>
          <a:off x="127195" y="4324642"/>
          <a:ext cx="1728192" cy="1017563"/>
        </a:xfrm>
        <a:prstGeom prst="roundRect">
          <a:avLst>
            <a:gd name="adj" fmla="val 10000"/>
          </a:avLst>
        </a:prstGeom>
        <a:blipFill rotWithShape="0">
          <a:blip xmlns:r="http://schemas.openxmlformats.org/officeDocument/2006/relationships" r:embed="rId4"/>
          <a:stretch>
            <a:fillRect/>
          </a:stretch>
        </a:blip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42B522C-F575-4B24-844A-CEAECD46686B}">
      <dsp:nvSpPr>
        <dsp:cNvPr id="0" name=""/>
        <dsp:cNvSpPr/>
      </dsp:nvSpPr>
      <dsp:spPr>
        <a:xfrm>
          <a:off x="0" y="25852"/>
          <a:ext cx="7916687" cy="1451589"/>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CO" sz="1400" b="1" kern="1200" dirty="0" smtClean="0">
              <a:latin typeface="Arial" panose="020B0604020202020204" pitchFamily="34" charset="0"/>
              <a:cs typeface="Arial" panose="020B0604020202020204" pitchFamily="34" charset="0"/>
            </a:rPr>
            <a:t>INICIARON  LOS TRABAJOS  PARA LA DECLARATORIA DEL AREA NATURAL  PROTEGIDA  CERRO PINTAO </a:t>
          </a:r>
        </a:p>
        <a:p>
          <a:pPr lvl="0" algn="just" defTabSz="622300">
            <a:lnSpc>
              <a:spcPct val="90000"/>
            </a:lnSpc>
            <a:spcBef>
              <a:spcPct val="0"/>
            </a:spcBef>
            <a:spcAft>
              <a:spcPct val="35000"/>
            </a:spcAft>
          </a:pPr>
          <a:r>
            <a:rPr lang="es-CO" sz="1400" kern="1200" dirty="0" smtClean="0">
              <a:latin typeface="Arial" pitchFamily="34" charset="0"/>
              <a:cs typeface="Arial" pitchFamily="34" charset="0"/>
            </a:rPr>
            <a:t>Análisis  de los componentes Biofísico,  Faunístico,  Florístico,  Cultural y socioeconómico de la zona en la que se destacan la presencia de ecosistemas de bosque Húmedo,  muy húmedo. </a:t>
          </a:r>
        </a:p>
        <a:p>
          <a:pPr lvl="0" algn="just" defTabSz="622300">
            <a:lnSpc>
              <a:spcPct val="90000"/>
            </a:lnSpc>
            <a:spcBef>
              <a:spcPct val="0"/>
            </a:spcBef>
            <a:spcAft>
              <a:spcPct val="35000"/>
            </a:spcAft>
          </a:pPr>
          <a:r>
            <a:rPr lang="es-CO" sz="1400" kern="1200" dirty="0" smtClean="0">
              <a:latin typeface="Arial" pitchFamily="34" charset="0"/>
              <a:cs typeface="Arial" pitchFamily="34" charset="0"/>
            </a:rPr>
            <a:t>Se beneficiara  aproximadamente 89.152 habitantes del área de influencia. </a:t>
          </a:r>
          <a:endParaRPr lang="es-CO" sz="1400" kern="1200" dirty="0">
            <a:latin typeface="Arial" panose="020B0604020202020204" pitchFamily="34" charset="0"/>
            <a:cs typeface="Arial" panose="020B0604020202020204" pitchFamily="34" charset="0"/>
          </a:endParaRPr>
        </a:p>
      </dsp:txBody>
      <dsp:txXfrm>
        <a:off x="1728496" y="25852"/>
        <a:ext cx="6188191" cy="1451589"/>
      </dsp:txXfrm>
    </dsp:sp>
    <dsp:sp modelId="{033F1AE5-7468-431E-8800-AF2DDECBC16F}">
      <dsp:nvSpPr>
        <dsp:cNvPr id="0" name=""/>
        <dsp:cNvSpPr/>
      </dsp:nvSpPr>
      <dsp:spPr>
        <a:xfrm>
          <a:off x="145158" y="145158"/>
          <a:ext cx="1583337" cy="1161271"/>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9EF4A66-0327-427F-B66A-3C1AF56C27E5}">
      <dsp:nvSpPr>
        <dsp:cNvPr id="0" name=""/>
        <dsp:cNvSpPr/>
      </dsp:nvSpPr>
      <dsp:spPr>
        <a:xfrm>
          <a:off x="0" y="1596748"/>
          <a:ext cx="7916687" cy="1451589"/>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CO" sz="1400" b="1" kern="1200" smtClean="0">
              <a:latin typeface="Arial" panose="020B0604020202020204" pitchFamily="34" charset="0"/>
              <a:cs typeface="Arial" panose="020B0604020202020204" pitchFamily="34" charset="0"/>
            </a:rPr>
            <a:t>BANCO CO2</a:t>
          </a:r>
        </a:p>
        <a:p>
          <a:pPr lvl="0" algn="just" defTabSz="622300">
            <a:lnSpc>
              <a:spcPct val="90000"/>
            </a:lnSpc>
            <a:spcBef>
              <a:spcPct val="0"/>
            </a:spcBef>
            <a:spcAft>
              <a:spcPct val="35000"/>
            </a:spcAft>
          </a:pPr>
          <a:r>
            <a:rPr lang="es-CO" sz="1400" kern="1200" smtClean="0">
              <a:latin typeface="Arial" panose="020B0604020202020204" pitchFamily="34" charset="0"/>
              <a:cs typeface="Arial" panose="020B0604020202020204" pitchFamily="34" charset="0"/>
            </a:rPr>
            <a:t>Promoción del proyecto BanCO2 Guajira, en los diferentes espacios y medios para la divulgación existentes,  como una estrategia de protección en las áreas protegidas y ecosistemas estratégicos de La Guajira.  </a:t>
          </a:r>
          <a:endParaRPr lang="es-CO" sz="1400" kern="1200" dirty="0">
            <a:latin typeface="Arial" panose="020B0604020202020204" pitchFamily="34" charset="0"/>
            <a:cs typeface="Arial" panose="020B0604020202020204" pitchFamily="34" charset="0"/>
          </a:endParaRPr>
        </a:p>
      </dsp:txBody>
      <dsp:txXfrm>
        <a:off x="1728496" y="1596748"/>
        <a:ext cx="6188191" cy="1451589"/>
      </dsp:txXfrm>
    </dsp:sp>
    <dsp:sp modelId="{93E77432-30B0-41CA-B4C2-6A21C772D998}">
      <dsp:nvSpPr>
        <dsp:cNvPr id="0" name=""/>
        <dsp:cNvSpPr/>
      </dsp:nvSpPr>
      <dsp:spPr>
        <a:xfrm>
          <a:off x="145158" y="1741907"/>
          <a:ext cx="1583337" cy="1161271"/>
        </a:xfrm>
        <a:prstGeom prst="roundRect">
          <a:avLst>
            <a:gd name="adj" fmla="val 10000"/>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66C6AD-47C3-475D-AD7C-242E2E30B607}">
      <dsp:nvSpPr>
        <dsp:cNvPr id="0" name=""/>
        <dsp:cNvSpPr/>
      </dsp:nvSpPr>
      <dsp:spPr>
        <a:xfrm>
          <a:off x="0" y="3193497"/>
          <a:ext cx="7916687" cy="1451589"/>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CO" sz="1400" b="1" kern="1200" dirty="0" smtClean="0">
              <a:latin typeface="Arial" panose="020B0604020202020204" pitchFamily="34" charset="0"/>
              <a:cs typeface="Arial" panose="020B0604020202020204" pitchFamily="34" charset="0"/>
            </a:rPr>
            <a:t>LANZAMIENTO DE PAGOS DE SERVICIOS AMBIENTALES EN AREAS PROTEGIDAS DE LA GUAJIRA </a:t>
          </a:r>
        </a:p>
        <a:p>
          <a:pPr lvl="0" algn="just" defTabSz="622300">
            <a:lnSpc>
              <a:spcPct val="90000"/>
            </a:lnSpc>
            <a:spcBef>
              <a:spcPct val="0"/>
            </a:spcBef>
            <a:spcAft>
              <a:spcPct val="35000"/>
            </a:spcAft>
          </a:pPr>
          <a:r>
            <a:rPr lang="es-CO" sz="1400" kern="1200" dirty="0" smtClean="0">
              <a:latin typeface="Arial" panose="020B0604020202020204" pitchFamily="34" charset="0"/>
              <a:cs typeface="Arial" panose="020B0604020202020204" pitchFamily="34" charset="0"/>
            </a:rPr>
            <a:t>Se hizo el lanzamiento de la estrategia de Pagos y Servicios ambientales con la escogencia de 8 predios de las áreas protegidas, RFP Cañaverales, D.M.I. Perijá y D.M.I Bañaderos, los cuales se encuentran incluidos en los 45 que serán ingresados a la plataforma de la estrategia.</a:t>
          </a:r>
          <a:endParaRPr lang="es-CO" sz="1400" kern="1200" dirty="0">
            <a:latin typeface="Arial" panose="020B0604020202020204" pitchFamily="34" charset="0"/>
            <a:cs typeface="Arial" panose="020B0604020202020204" pitchFamily="34" charset="0"/>
          </a:endParaRPr>
        </a:p>
      </dsp:txBody>
      <dsp:txXfrm>
        <a:off x="1728496" y="3193497"/>
        <a:ext cx="6188191" cy="1451589"/>
      </dsp:txXfrm>
    </dsp:sp>
    <dsp:sp modelId="{F62ABBE0-F846-430B-9D3A-E45029386761}">
      <dsp:nvSpPr>
        <dsp:cNvPr id="0" name=""/>
        <dsp:cNvSpPr/>
      </dsp:nvSpPr>
      <dsp:spPr>
        <a:xfrm>
          <a:off x="145158" y="3338656"/>
          <a:ext cx="1583337" cy="1161271"/>
        </a:xfrm>
        <a:prstGeom prst="roundRect">
          <a:avLst>
            <a:gd name="adj" fmla="val 10000"/>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370CA03-8135-4043-BDA7-F65D3F7698C2}">
      <dsp:nvSpPr>
        <dsp:cNvPr id="0" name=""/>
        <dsp:cNvSpPr/>
      </dsp:nvSpPr>
      <dsp:spPr>
        <a:xfrm rot="10800000">
          <a:off x="2036717" y="1061"/>
          <a:ext cx="6656059" cy="1440764"/>
        </a:xfrm>
        <a:prstGeom prst="homePlate">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337" tIns="114300" rIns="213360" bIns="114300" numCol="1" spcCol="1270" anchor="ctr" anchorCtr="0">
          <a:noAutofit/>
        </a:bodyPr>
        <a:lstStyle/>
        <a:p>
          <a:pPr lvl="0" algn="just" defTabSz="1333500">
            <a:lnSpc>
              <a:spcPct val="90000"/>
            </a:lnSpc>
            <a:spcBef>
              <a:spcPct val="0"/>
            </a:spcBef>
            <a:spcAft>
              <a:spcPct val="35000"/>
            </a:spcAft>
          </a:pPr>
          <a:r>
            <a:rPr lang="es-CO" sz="3000" kern="1200" dirty="0" smtClean="0">
              <a:latin typeface="Arial" panose="020B0604020202020204" pitchFamily="34" charset="0"/>
              <a:cs typeface="Arial" panose="020B0604020202020204" pitchFamily="34" charset="0"/>
            </a:rPr>
            <a:t>Formulación del plan de manejo para la conservación de la nutria. </a:t>
          </a:r>
        </a:p>
      </dsp:txBody>
      <dsp:txXfrm rot="10800000">
        <a:off x="2036717" y="1061"/>
        <a:ext cx="6656059" cy="1440764"/>
      </dsp:txXfrm>
    </dsp:sp>
    <dsp:sp modelId="{602194B4-3797-406F-99ED-7B45956796A5}">
      <dsp:nvSpPr>
        <dsp:cNvPr id="0" name=""/>
        <dsp:cNvSpPr/>
      </dsp:nvSpPr>
      <dsp:spPr>
        <a:xfrm>
          <a:off x="1316335" y="1061"/>
          <a:ext cx="1440764" cy="1440764"/>
        </a:xfrm>
        <a:prstGeom prst="ellipse">
          <a:avLst/>
        </a:prstGeom>
        <a:blipFill rotWithShape="1">
          <a:blip xmlns:r="http://schemas.openxmlformats.org/officeDocument/2006/relationships" r:embed="rId1"/>
          <a:stretch>
            <a:fillRect/>
          </a:stretch>
        </a:blip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1A96A8B-8813-4532-A597-330F8894C0F3}">
      <dsp:nvSpPr>
        <dsp:cNvPr id="0" name=""/>
        <dsp:cNvSpPr/>
      </dsp:nvSpPr>
      <dsp:spPr>
        <a:xfrm rot="10800000">
          <a:off x="2036717" y="1871905"/>
          <a:ext cx="6656059" cy="1440764"/>
        </a:xfrm>
        <a:prstGeom prst="homePlate">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337" tIns="114300" rIns="213360" bIns="114300" numCol="1" spcCol="1270" anchor="ctr" anchorCtr="0">
          <a:noAutofit/>
        </a:bodyPr>
        <a:lstStyle/>
        <a:p>
          <a:pPr lvl="0" algn="just" defTabSz="1333500">
            <a:lnSpc>
              <a:spcPct val="90000"/>
            </a:lnSpc>
            <a:spcBef>
              <a:spcPct val="0"/>
            </a:spcBef>
            <a:spcAft>
              <a:spcPct val="35000"/>
            </a:spcAft>
          </a:pPr>
          <a:r>
            <a:rPr lang="es-CO" sz="3000" kern="1200" dirty="0" smtClean="0">
              <a:latin typeface="Arial" panose="020B0604020202020204" pitchFamily="34" charset="0"/>
              <a:cs typeface="Arial" panose="020B0604020202020204" pitchFamily="34" charset="0"/>
            </a:rPr>
            <a:t>Producción de 5.000 plántulas para reforestaciones por parte de exmotosierristas.  </a:t>
          </a:r>
        </a:p>
      </dsp:txBody>
      <dsp:txXfrm rot="10800000">
        <a:off x="2036717" y="1871905"/>
        <a:ext cx="6656059" cy="1440764"/>
      </dsp:txXfrm>
    </dsp:sp>
    <dsp:sp modelId="{B3D534C8-77B0-45CB-816F-D29FB53332C2}">
      <dsp:nvSpPr>
        <dsp:cNvPr id="0" name=""/>
        <dsp:cNvSpPr/>
      </dsp:nvSpPr>
      <dsp:spPr>
        <a:xfrm>
          <a:off x="1316335" y="1871905"/>
          <a:ext cx="1440764" cy="1440764"/>
        </a:xfrm>
        <a:prstGeom prst="ellipse">
          <a:avLst/>
        </a:prstGeom>
        <a:blipFill rotWithShape="1">
          <a:blip xmlns:r="http://schemas.openxmlformats.org/officeDocument/2006/relationships" r:embed="rId2"/>
          <a:stretch>
            <a:fillRect/>
          </a:stretch>
        </a:blip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1C5ECFB-33F3-4BF0-9205-C8C502BA0DE3}">
      <dsp:nvSpPr>
        <dsp:cNvPr id="0" name=""/>
        <dsp:cNvSpPr/>
      </dsp:nvSpPr>
      <dsp:spPr>
        <a:xfrm rot="10800000">
          <a:off x="2173233" y="3743811"/>
          <a:ext cx="6656059" cy="1440764"/>
        </a:xfrm>
        <a:prstGeom prst="homePlate">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337" tIns="91440" rIns="170688" bIns="91440" numCol="1" spcCol="1270" anchor="ctr" anchorCtr="0">
          <a:noAutofit/>
        </a:bodyPr>
        <a:lstStyle/>
        <a:p>
          <a:pPr lvl="0" algn="just" defTabSz="1066800">
            <a:lnSpc>
              <a:spcPct val="90000"/>
            </a:lnSpc>
            <a:spcBef>
              <a:spcPct val="0"/>
            </a:spcBef>
            <a:spcAft>
              <a:spcPct val="35000"/>
            </a:spcAft>
          </a:pPr>
          <a:r>
            <a:rPr lang="es-MX" sz="2400" kern="1200" dirty="0" smtClean="0">
              <a:latin typeface="Arial" pitchFamily="34" charset="0"/>
              <a:cs typeface="Arial" pitchFamily="34" charset="0"/>
            </a:rPr>
            <a:t>Se adelanta tramites de consulta previa para la adopción del Plan General de Ordenación Forestal en el Departamento de La Guajira. </a:t>
          </a:r>
          <a:endParaRPr lang="es-CO" sz="2400" kern="1200" dirty="0">
            <a:latin typeface="Arial" pitchFamily="34" charset="0"/>
            <a:cs typeface="Arial" pitchFamily="34" charset="0"/>
          </a:endParaRPr>
        </a:p>
      </dsp:txBody>
      <dsp:txXfrm rot="10800000">
        <a:off x="2173233" y="3743811"/>
        <a:ext cx="6656059" cy="1440764"/>
      </dsp:txXfrm>
    </dsp:sp>
    <dsp:sp modelId="{DF6B0C97-4BDD-4E57-A3D1-764BD5034D6A}">
      <dsp:nvSpPr>
        <dsp:cNvPr id="0" name=""/>
        <dsp:cNvSpPr/>
      </dsp:nvSpPr>
      <dsp:spPr>
        <a:xfrm>
          <a:off x="1316335" y="3742749"/>
          <a:ext cx="1440764" cy="1440764"/>
        </a:xfrm>
        <a:prstGeom prst="ellipse">
          <a:avLst/>
        </a:prstGeom>
        <a:blipFill rotWithShape="1">
          <a:blip xmlns:r="http://schemas.openxmlformats.org/officeDocument/2006/relationships" r:embed="rId3"/>
          <a:stretch>
            <a:fillRect/>
          </a:stretch>
        </a:blip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E76F6DE-B4FE-41CA-B106-461792EF4302}">
      <dsp:nvSpPr>
        <dsp:cNvPr id="0" name=""/>
        <dsp:cNvSpPr/>
      </dsp:nvSpPr>
      <dsp:spPr>
        <a:xfrm rot="10800000">
          <a:off x="1794090" y="1592"/>
          <a:ext cx="5961384" cy="1638427"/>
        </a:xfrm>
        <a:prstGeom prst="homePlate">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16006" tIns="91440" rIns="170688" bIns="91440" numCol="1" spcCol="1270" anchor="ctr" anchorCtr="0">
          <a:noAutofit/>
        </a:bodyPr>
        <a:lstStyle/>
        <a:p>
          <a:pPr lvl="0" algn="just" defTabSz="1066800">
            <a:lnSpc>
              <a:spcPct val="90000"/>
            </a:lnSpc>
            <a:spcBef>
              <a:spcPct val="0"/>
            </a:spcBef>
            <a:spcAft>
              <a:spcPct val="35000"/>
            </a:spcAft>
          </a:pPr>
          <a:r>
            <a:rPr lang="es-CO" sz="2400" kern="1200" dirty="0" smtClean="0">
              <a:latin typeface="Arial Narrow" pitchFamily="34" charset="0"/>
            </a:rPr>
            <a:t>1028 decomisos de fauna con apoyo de la Policía Nacional en los municipios de Dibulla, Maicao, Manaure y Riohacha en 107 Operativos.</a:t>
          </a:r>
        </a:p>
      </dsp:txBody>
      <dsp:txXfrm rot="10800000">
        <a:off x="1794090" y="1592"/>
        <a:ext cx="5961384" cy="1638427"/>
      </dsp:txXfrm>
    </dsp:sp>
    <dsp:sp modelId="{C6777377-2967-418F-97CA-2571B09008C0}">
      <dsp:nvSpPr>
        <dsp:cNvPr id="0" name=""/>
        <dsp:cNvSpPr/>
      </dsp:nvSpPr>
      <dsp:spPr>
        <a:xfrm>
          <a:off x="1209013" y="235728"/>
          <a:ext cx="1170154" cy="1170154"/>
        </a:xfrm>
        <a:prstGeom prst="ellipse">
          <a:avLst/>
        </a:prstGeom>
        <a:blipFill rotWithShape="1">
          <a:blip xmlns:r="http://schemas.openxmlformats.org/officeDocument/2006/relationships" r:embed="rId1"/>
          <a:stretch>
            <a:fillRect/>
          </a:stretch>
        </a:blip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E390644-488E-4C0C-8DCC-BE711076E895}">
      <dsp:nvSpPr>
        <dsp:cNvPr id="0" name=""/>
        <dsp:cNvSpPr/>
      </dsp:nvSpPr>
      <dsp:spPr>
        <a:xfrm rot="10800000">
          <a:off x="1794090" y="1989318"/>
          <a:ext cx="5961384" cy="1170154"/>
        </a:xfrm>
        <a:prstGeom prst="homePlate">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16006" tIns="91440" rIns="170688" bIns="91440" numCol="1" spcCol="1270" anchor="ctr" anchorCtr="0">
          <a:noAutofit/>
        </a:bodyPr>
        <a:lstStyle/>
        <a:p>
          <a:pPr lvl="0" algn="just" defTabSz="1066800">
            <a:lnSpc>
              <a:spcPct val="90000"/>
            </a:lnSpc>
            <a:spcBef>
              <a:spcPct val="0"/>
            </a:spcBef>
            <a:spcAft>
              <a:spcPct val="35000"/>
            </a:spcAft>
          </a:pPr>
          <a:r>
            <a:rPr lang="es-CO" sz="2400" kern="1200" dirty="0" smtClean="0">
              <a:solidFill>
                <a:schemeClr val="tx1"/>
              </a:solidFill>
              <a:latin typeface="Arial Narrow" pitchFamily="34" charset="0"/>
            </a:rPr>
            <a:t>30 M</a:t>
          </a:r>
          <a:r>
            <a:rPr lang="es-CO" sz="2400" kern="1200" baseline="30000" dirty="0" smtClean="0">
              <a:solidFill>
                <a:schemeClr val="tx1"/>
              </a:solidFill>
              <a:latin typeface="Arial Narrow" pitchFamily="34" charset="0"/>
            </a:rPr>
            <a:t>3 </a:t>
          </a:r>
          <a:r>
            <a:rPr lang="es-CO" sz="2400" kern="1200" dirty="0" smtClean="0">
              <a:solidFill>
                <a:schemeClr val="tx1"/>
              </a:solidFill>
              <a:latin typeface="Arial Narrow" pitchFamily="34" charset="0"/>
            </a:rPr>
            <a:t> de madera decomisada en los municipios de Maicao, Riohacha, Dibulla.  </a:t>
          </a:r>
          <a:endParaRPr lang="es-CO" sz="2400" kern="1200" dirty="0">
            <a:solidFill>
              <a:schemeClr val="tx1"/>
            </a:solidFill>
            <a:latin typeface="Arial Narrow" pitchFamily="34" charset="0"/>
          </a:endParaRPr>
        </a:p>
      </dsp:txBody>
      <dsp:txXfrm rot="10800000">
        <a:off x="1794090" y="1989318"/>
        <a:ext cx="5961384" cy="1170154"/>
      </dsp:txXfrm>
    </dsp:sp>
    <dsp:sp modelId="{D205E7E0-5C00-4E6F-9E9A-9A0192C93A4E}">
      <dsp:nvSpPr>
        <dsp:cNvPr id="0" name=""/>
        <dsp:cNvSpPr/>
      </dsp:nvSpPr>
      <dsp:spPr>
        <a:xfrm>
          <a:off x="1209013" y="1989318"/>
          <a:ext cx="1170154" cy="1170154"/>
        </a:xfrm>
        <a:prstGeom prst="ellipse">
          <a:avLst/>
        </a:prstGeom>
        <a:blipFill rotWithShape="1">
          <a:blip xmlns:r="http://schemas.openxmlformats.org/officeDocument/2006/relationships" r:embed="rId2"/>
          <a:stretch>
            <a:fillRect/>
          </a:stretch>
        </a:blip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9FAD66-3230-4809-88BD-27C68276D2C5}">
      <dsp:nvSpPr>
        <dsp:cNvPr id="0" name=""/>
        <dsp:cNvSpPr/>
      </dsp:nvSpPr>
      <dsp:spPr>
        <a:xfrm rot="10800000">
          <a:off x="1794090" y="3508773"/>
          <a:ext cx="5961384" cy="1170154"/>
        </a:xfrm>
        <a:prstGeom prst="homePlate">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16006" tIns="91440" rIns="170688" bIns="91440" numCol="1" spcCol="1270" anchor="ctr" anchorCtr="0">
          <a:noAutofit/>
        </a:bodyPr>
        <a:lstStyle/>
        <a:p>
          <a:pPr lvl="0" algn="just" defTabSz="1066800">
            <a:lnSpc>
              <a:spcPct val="90000"/>
            </a:lnSpc>
            <a:spcBef>
              <a:spcPct val="0"/>
            </a:spcBef>
            <a:spcAft>
              <a:spcPct val="35000"/>
            </a:spcAft>
          </a:pPr>
          <a:r>
            <a:rPr lang="es-CO" sz="2400" kern="1200" dirty="0" smtClean="0">
              <a:solidFill>
                <a:schemeClr val="tx1"/>
              </a:solidFill>
              <a:latin typeface="Arial Narrow" pitchFamily="34" charset="0"/>
            </a:rPr>
            <a:t>Implementación de  programas de conservación de especies Caimanes y Babillas, Tortugas Marinas, Nutria</a:t>
          </a:r>
          <a:endParaRPr lang="es-CO" sz="2400" kern="1200" dirty="0">
            <a:solidFill>
              <a:schemeClr val="tx1"/>
            </a:solidFill>
            <a:latin typeface="Arial Narrow" pitchFamily="34" charset="0"/>
          </a:endParaRPr>
        </a:p>
      </dsp:txBody>
      <dsp:txXfrm rot="10800000">
        <a:off x="1794090" y="3508773"/>
        <a:ext cx="5961384" cy="1170154"/>
      </dsp:txXfrm>
    </dsp:sp>
    <dsp:sp modelId="{9B618A19-61B0-40C6-A1F7-AC631A9A4AE1}">
      <dsp:nvSpPr>
        <dsp:cNvPr id="0" name=""/>
        <dsp:cNvSpPr/>
      </dsp:nvSpPr>
      <dsp:spPr>
        <a:xfrm>
          <a:off x="1209013" y="3508773"/>
          <a:ext cx="1170154" cy="1170154"/>
        </a:xfrm>
        <a:prstGeom prst="ellipse">
          <a:avLst/>
        </a:prstGeom>
        <a:blipFill rotWithShape="1">
          <a:blip xmlns:r="http://schemas.openxmlformats.org/officeDocument/2006/relationships" r:embed="rId3"/>
          <a:stretch>
            <a:fillRect/>
          </a:stretch>
        </a:blip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2C65EB2-822B-4240-A7D2-74B5C8B99FA7}">
      <dsp:nvSpPr>
        <dsp:cNvPr id="0" name=""/>
        <dsp:cNvSpPr/>
      </dsp:nvSpPr>
      <dsp:spPr>
        <a:xfrm>
          <a:off x="0" y="0"/>
          <a:ext cx="7524327" cy="936104"/>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100000"/>
            </a:lnSpc>
            <a:spcBef>
              <a:spcPct val="0"/>
            </a:spcBef>
            <a:spcAft>
              <a:spcPct val="35000"/>
            </a:spcAft>
          </a:pPr>
          <a:r>
            <a:rPr lang="es-CO" sz="1800" b="1" i="1" kern="1200" dirty="0" smtClean="0"/>
            <a:t>PROGRAMA 4. GESTION AMBIENTAL SECTORIAL Y URBANA </a:t>
          </a:r>
        </a:p>
        <a:p>
          <a:pPr lvl="0" algn="ctr" defTabSz="800100">
            <a:lnSpc>
              <a:spcPct val="100000"/>
            </a:lnSpc>
            <a:spcBef>
              <a:spcPct val="0"/>
            </a:spcBef>
            <a:spcAft>
              <a:spcPct val="35000"/>
            </a:spcAft>
          </a:pPr>
          <a:r>
            <a:rPr lang="es-CO" sz="1800" b="1" i="1" kern="1200" dirty="0" smtClean="0"/>
            <a:t>GESTION AMBIENTAL SECTORIAL </a:t>
          </a:r>
          <a:endParaRPr lang="es-CO" sz="1800" kern="1200" dirty="0"/>
        </a:p>
      </dsp:txBody>
      <dsp:txXfrm>
        <a:off x="1598476" y="0"/>
        <a:ext cx="5925851" cy="936104"/>
      </dsp:txXfrm>
    </dsp:sp>
    <dsp:sp modelId="{00B41F1F-8201-41BB-8D56-09B97D5893FE}">
      <dsp:nvSpPr>
        <dsp:cNvPr id="0" name=""/>
        <dsp:cNvSpPr/>
      </dsp:nvSpPr>
      <dsp:spPr>
        <a:xfrm>
          <a:off x="93610" y="93610"/>
          <a:ext cx="1504865" cy="748883"/>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E3C26A5-13BC-4343-A303-2982BE40D56D}">
      <dsp:nvSpPr>
        <dsp:cNvPr id="0" name=""/>
        <dsp:cNvSpPr/>
      </dsp:nvSpPr>
      <dsp:spPr>
        <a:xfrm>
          <a:off x="0" y="616239"/>
          <a:ext cx="9036496" cy="9828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5E46B8-08A0-474B-A3C9-777FDC8BC8A5}">
      <dsp:nvSpPr>
        <dsp:cNvPr id="0" name=""/>
        <dsp:cNvSpPr/>
      </dsp:nvSpPr>
      <dsp:spPr>
        <a:xfrm>
          <a:off x="451824" y="40599"/>
          <a:ext cx="7958170" cy="115128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9091" tIns="0" rIns="239091" bIns="0" numCol="1" spcCol="1270" anchor="ctr" anchorCtr="0">
          <a:noAutofit/>
        </a:bodyPr>
        <a:lstStyle/>
        <a:p>
          <a:pPr lvl="0" algn="just" defTabSz="889000">
            <a:lnSpc>
              <a:spcPct val="90000"/>
            </a:lnSpc>
            <a:spcBef>
              <a:spcPct val="0"/>
            </a:spcBef>
            <a:spcAft>
              <a:spcPct val="35000"/>
            </a:spcAft>
          </a:pPr>
          <a:r>
            <a:rPr lang="es-CO" sz="2000" kern="1200" dirty="0" smtClean="0">
              <a:latin typeface="Arial" panose="020B0604020202020204" pitchFamily="34" charset="0"/>
              <a:cs typeface="Arial" panose="020B0604020202020204" pitchFamily="34" charset="0"/>
            </a:rPr>
            <a:t>Acompañamiento al municipio de Dibulla en jornadas de recuperación de zonas verdes en el corregimiento de Las Flores, con la siembra de 300 árboles en espacios públicos.</a:t>
          </a:r>
          <a:endParaRPr lang="es-CO" sz="2000" kern="1200" dirty="0">
            <a:latin typeface="Arial" panose="020B0604020202020204" pitchFamily="34" charset="0"/>
            <a:cs typeface="Arial" panose="020B0604020202020204" pitchFamily="34" charset="0"/>
          </a:endParaRPr>
        </a:p>
      </dsp:txBody>
      <dsp:txXfrm>
        <a:off x="451824" y="40599"/>
        <a:ext cx="7958170" cy="1151280"/>
      </dsp:txXfrm>
    </dsp:sp>
    <dsp:sp modelId="{3E7AFF83-2D80-49E1-85B4-2C63E2A77C34}">
      <dsp:nvSpPr>
        <dsp:cNvPr id="0" name=""/>
        <dsp:cNvSpPr/>
      </dsp:nvSpPr>
      <dsp:spPr>
        <a:xfrm>
          <a:off x="0" y="2385279"/>
          <a:ext cx="9036496" cy="982800"/>
        </a:xfrm>
        <a:prstGeom prst="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sp>
    <dsp:sp modelId="{C90CF420-38FE-452B-9EA6-9B552B67B319}">
      <dsp:nvSpPr>
        <dsp:cNvPr id="0" name=""/>
        <dsp:cNvSpPr/>
      </dsp:nvSpPr>
      <dsp:spPr>
        <a:xfrm>
          <a:off x="451824" y="1809640"/>
          <a:ext cx="7844311" cy="115128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9091" tIns="0" rIns="239091" bIns="0" numCol="1" spcCol="1270" anchor="ctr" anchorCtr="0">
          <a:noAutofit/>
        </a:bodyPr>
        <a:lstStyle/>
        <a:p>
          <a:pPr lvl="0" algn="just" defTabSz="889000">
            <a:lnSpc>
              <a:spcPct val="90000"/>
            </a:lnSpc>
            <a:spcBef>
              <a:spcPct val="0"/>
            </a:spcBef>
            <a:spcAft>
              <a:spcPct val="35000"/>
            </a:spcAft>
          </a:pPr>
          <a:r>
            <a:rPr lang="es-CO" sz="2000" kern="1200" dirty="0" smtClean="0">
              <a:latin typeface="Arial" panose="020B0604020202020204" pitchFamily="34" charset="0"/>
              <a:cs typeface="Arial" panose="020B0604020202020204" pitchFamily="34" charset="0"/>
            </a:rPr>
            <a:t>Otorgamiento de la Licencia Ambiental para la construcción del Relleno Sanitario del municipio de Riohacha. </a:t>
          </a:r>
          <a:endParaRPr lang="es-CO" sz="2000" kern="1200" dirty="0">
            <a:latin typeface="Arial" panose="020B0604020202020204" pitchFamily="34" charset="0"/>
            <a:cs typeface="Arial" panose="020B0604020202020204" pitchFamily="34" charset="0"/>
          </a:endParaRPr>
        </a:p>
      </dsp:txBody>
      <dsp:txXfrm>
        <a:off x="451824" y="1809640"/>
        <a:ext cx="7844311" cy="1151280"/>
      </dsp:txXfrm>
    </dsp:sp>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CE38EE7-1D29-4A2A-A2B3-45A31C340B3D}">
      <dsp:nvSpPr>
        <dsp:cNvPr id="0" name=""/>
        <dsp:cNvSpPr/>
      </dsp:nvSpPr>
      <dsp:spPr>
        <a:xfrm rot="5400000">
          <a:off x="-222646" y="223826"/>
          <a:ext cx="1484312" cy="1039018"/>
        </a:xfrm>
        <a:prstGeom prst="chevron">
          <a:avLst/>
        </a:prstGeom>
        <a:solidFill>
          <a:schemeClr val="accent1">
            <a:alpha val="90000"/>
            <a:hueOff val="0"/>
            <a:satOff val="0"/>
            <a:lumOff val="0"/>
            <a:alphaOff val="0"/>
          </a:schemeClr>
        </a:solidFill>
        <a:ln w="25400"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endParaRPr lang="es-CO" sz="2900" kern="1200" dirty="0"/>
        </a:p>
      </dsp:txBody>
      <dsp:txXfrm rot="5400000">
        <a:off x="-222646" y="223826"/>
        <a:ext cx="1484312" cy="1039018"/>
      </dsp:txXfrm>
    </dsp:sp>
    <dsp:sp modelId="{3E210C28-4A95-412D-8AF7-1FA8A53802B7}">
      <dsp:nvSpPr>
        <dsp:cNvPr id="0" name=""/>
        <dsp:cNvSpPr/>
      </dsp:nvSpPr>
      <dsp:spPr>
        <a:xfrm rot="5400000">
          <a:off x="3085107" y="-2044909"/>
          <a:ext cx="964803" cy="5056981"/>
        </a:xfrm>
        <a:prstGeom prst="round2SameRect">
          <a:avLst/>
        </a:prstGeom>
        <a:solidFill>
          <a:schemeClr val="tx2">
            <a:lumMod val="60000"/>
            <a:lumOff val="40000"/>
            <a:alpha val="90000"/>
          </a:schemeClr>
        </a:solidFill>
        <a:ln w="25400"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just" defTabSz="933450">
            <a:lnSpc>
              <a:spcPct val="90000"/>
            </a:lnSpc>
            <a:spcBef>
              <a:spcPct val="0"/>
            </a:spcBef>
            <a:spcAft>
              <a:spcPct val="15000"/>
            </a:spcAft>
            <a:buChar char="••"/>
          </a:pPr>
          <a:r>
            <a:rPr lang="es-ES" sz="2100" b="0" kern="1200" dirty="0" smtClean="0">
              <a:solidFill>
                <a:schemeClr val="bg1"/>
              </a:solidFill>
              <a:latin typeface="Arial" panose="020B0604020202020204" pitchFamily="34" charset="0"/>
              <a:cs typeface="Arial" panose="020B0604020202020204" pitchFamily="34" charset="0"/>
            </a:rPr>
            <a:t>Calificación del Sistema de Control Interno (MECI) por </a:t>
          </a:r>
          <a:r>
            <a:rPr lang="es-ES" sz="2100" b="0" kern="1200" dirty="0" err="1" smtClean="0">
              <a:solidFill>
                <a:schemeClr val="bg1"/>
              </a:solidFill>
              <a:latin typeface="Arial" panose="020B0604020202020204" pitchFamily="34" charset="0"/>
              <a:cs typeface="Arial" panose="020B0604020202020204" pitchFamily="34" charset="0"/>
            </a:rPr>
            <a:t>Dafp</a:t>
          </a:r>
          <a:r>
            <a:rPr lang="es-ES" sz="2100" b="0" kern="1200" dirty="0" smtClean="0">
              <a:solidFill>
                <a:schemeClr val="bg1"/>
              </a:solidFill>
              <a:latin typeface="Arial" panose="020B0604020202020204" pitchFamily="34" charset="0"/>
              <a:cs typeface="Arial" panose="020B0604020202020204" pitchFamily="34" charset="0"/>
            </a:rPr>
            <a:t>. </a:t>
          </a:r>
          <a:r>
            <a:rPr lang="es-ES" sz="2100" b="1" kern="1200" dirty="0" smtClean="0">
              <a:solidFill>
                <a:schemeClr val="bg1"/>
              </a:solidFill>
              <a:latin typeface="Arial" panose="020B0604020202020204" pitchFamily="34" charset="0"/>
              <a:cs typeface="Arial" panose="020B0604020202020204" pitchFamily="34" charset="0"/>
            </a:rPr>
            <a:t>MECI 83,15%</a:t>
          </a:r>
          <a:endParaRPr lang="es-CO" sz="2100" b="1" kern="1200" dirty="0">
            <a:solidFill>
              <a:schemeClr val="bg1"/>
            </a:solidFill>
            <a:latin typeface="Arial" panose="020B0604020202020204" pitchFamily="34" charset="0"/>
            <a:cs typeface="Arial" panose="020B0604020202020204" pitchFamily="34" charset="0"/>
          </a:endParaRPr>
        </a:p>
      </dsp:txBody>
      <dsp:txXfrm rot="5400000">
        <a:off x="3085107" y="-2044909"/>
        <a:ext cx="964803" cy="5056981"/>
      </dsp:txXfrm>
    </dsp:sp>
    <dsp:sp modelId="{56D3B4F7-2625-43F0-8A2F-78A4E5B7FE7F}">
      <dsp:nvSpPr>
        <dsp:cNvPr id="0" name=""/>
        <dsp:cNvSpPr/>
      </dsp:nvSpPr>
      <dsp:spPr>
        <a:xfrm rot="5400000">
          <a:off x="-222646" y="1512490"/>
          <a:ext cx="1484312" cy="1039018"/>
        </a:xfrm>
        <a:prstGeom prst="chevron">
          <a:avLst/>
        </a:prstGeom>
        <a:solidFill>
          <a:schemeClr val="accent1">
            <a:alpha val="90000"/>
            <a:hueOff val="0"/>
            <a:satOff val="0"/>
            <a:lumOff val="0"/>
            <a:alphaOff val="-20000"/>
          </a:schemeClr>
        </a:solidFill>
        <a:ln w="25400" cap="flat" cmpd="sng" algn="ctr">
          <a:solidFill>
            <a:schemeClr val="accent1">
              <a:alpha val="90000"/>
              <a:hueOff val="0"/>
              <a:satOff val="0"/>
              <a:lumOff val="0"/>
              <a:alphaOff val="-2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endParaRPr lang="es-CO" sz="2900" kern="1200" dirty="0"/>
        </a:p>
      </dsp:txBody>
      <dsp:txXfrm rot="5400000">
        <a:off x="-222646" y="1512490"/>
        <a:ext cx="1484312" cy="1039018"/>
      </dsp:txXfrm>
    </dsp:sp>
    <dsp:sp modelId="{CEDCF955-6C21-495C-9ECD-37A0A6118EF5}">
      <dsp:nvSpPr>
        <dsp:cNvPr id="0" name=""/>
        <dsp:cNvSpPr/>
      </dsp:nvSpPr>
      <dsp:spPr>
        <a:xfrm rot="5400000">
          <a:off x="3085107" y="-756245"/>
          <a:ext cx="964803" cy="5056981"/>
        </a:xfrm>
        <a:prstGeom prst="round2SameRect">
          <a:avLst/>
        </a:prstGeom>
        <a:solidFill>
          <a:schemeClr val="tx2">
            <a:lumMod val="60000"/>
            <a:lumOff val="40000"/>
            <a:alpha val="90000"/>
          </a:schemeClr>
        </a:solidFill>
        <a:ln w="25400" cap="flat" cmpd="sng" algn="ctr">
          <a:solidFill>
            <a:schemeClr val="accent1">
              <a:alpha val="90000"/>
              <a:hueOff val="0"/>
              <a:satOff val="0"/>
              <a:lumOff val="0"/>
              <a:alphaOff val="-2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just" defTabSz="933450">
            <a:lnSpc>
              <a:spcPct val="90000"/>
            </a:lnSpc>
            <a:spcBef>
              <a:spcPct val="0"/>
            </a:spcBef>
            <a:spcAft>
              <a:spcPct val="15000"/>
            </a:spcAft>
            <a:buChar char="••"/>
          </a:pPr>
          <a:r>
            <a:rPr lang="es-CO" sz="2100" b="0" kern="1200" dirty="0" smtClean="0">
              <a:solidFill>
                <a:schemeClr val="bg1"/>
              </a:solidFill>
              <a:latin typeface="Arial" panose="020B0604020202020204" pitchFamily="34" charset="0"/>
              <a:cs typeface="Arial" panose="020B0604020202020204" pitchFamily="34" charset="0"/>
            </a:rPr>
            <a:t>Nivel bajo de calificación del riesgo de la entidad según la Contraloría General de la República</a:t>
          </a:r>
          <a:endParaRPr lang="es-CO" sz="2100" b="0" kern="1200" dirty="0">
            <a:solidFill>
              <a:schemeClr val="bg1"/>
            </a:solidFill>
            <a:latin typeface="Arial" panose="020B0604020202020204" pitchFamily="34" charset="0"/>
            <a:cs typeface="Arial" panose="020B0604020202020204" pitchFamily="34" charset="0"/>
          </a:endParaRPr>
        </a:p>
      </dsp:txBody>
      <dsp:txXfrm rot="5400000">
        <a:off x="3085107" y="-756245"/>
        <a:ext cx="964803" cy="5056981"/>
      </dsp:txXfrm>
    </dsp:sp>
    <dsp:sp modelId="{2635EDA6-A6F3-4163-8098-547ABE6416D5}">
      <dsp:nvSpPr>
        <dsp:cNvPr id="0" name=""/>
        <dsp:cNvSpPr/>
      </dsp:nvSpPr>
      <dsp:spPr>
        <a:xfrm rot="5400000">
          <a:off x="-222646" y="2801154"/>
          <a:ext cx="1484312" cy="1039018"/>
        </a:xfrm>
        <a:prstGeom prst="chevron">
          <a:avLst/>
        </a:prstGeom>
        <a:solidFill>
          <a:schemeClr val="accent1">
            <a:alpha val="90000"/>
            <a:hueOff val="0"/>
            <a:satOff val="0"/>
            <a:lumOff val="0"/>
            <a:alphaOff val="-40000"/>
          </a:schemeClr>
        </a:solidFill>
        <a:ln w="25400" cap="flat" cmpd="sng" algn="ctr">
          <a:solidFill>
            <a:schemeClr val="accent1">
              <a:alpha val="90000"/>
              <a:hueOff val="0"/>
              <a:satOff val="0"/>
              <a:lumOff val="0"/>
              <a:alphaOff val="-4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endParaRPr lang="es-CO" sz="2900" kern="1200" dirty="0"/>
        </a:p>
      </dsp:txBody>
      <dsp:txXfrm rot="5400000">
        <a:off x="-222646" y="2801154"/>
        <a:ext cx="1484312" cy="1039018"/>
      </dsp:txXfrm>
    </dsp:sp>
    <dsp:sp modelId="{56D75988-A153-4D92-ACDD-8DD514A5F5F5}">
      <dsp:nvSpPr>
        <dsp:cNvPr id="0" name=""/>
        <dsp:cNvSpPr/>
      </dsp:nvSpPr>
      <dsp:spPr>
        <a:xfrm rot="5400000">
          <a:off x="3085107" y="532418"/>
          <a:ext cx="964803" cy="5056981"/>
        </a:xfrm>
        <a:prstGeom prst="round2SameRect">
          <a:avLst/>
        </a:prstGeom>
        <a:solidFill>
          <a:schemeClr val="tx2">
            <a:lumMod val="60000"/>
            <a:lumOff val="40000"/>
            <a:alpha val="90000"/>
          </a:schemeClr>
        </a:solidFill>
        <a:ln w="25400" cap="flat" cmpd="sng" algn="ctr">
          <a:solidFill>
            <a:schemeClr val="accent1">
              <a:alpha val="90000"/>
              <a:hueOff val="0"/>
              <a:satOff val="0"/>
              <a:lumOff val="0"/>
              <a:alphaOff val="-4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s-CO" sz="2100" kern="1200" dirty="0" smtClean="0">
              <a:solidFill>
                <a:schemeClr val="bg1"/>
              </a:solidFill>
              <a:latin typeface="Arial" panose="020B0604020202020204" pitchFamily="34" charset="0"/>
              <a:cs typeface="Arial" panose="020B0604020202020204" pitchFamily="34" charset="0"/>
            </a:rPr>
            <a:t>Fenecimiento de la Cuenta 2013.</a:t>
          </a:r>
          <a:endParaRPr lang="es-CO" sz="2100" kern="1200" dirty="0">
            <a:solidFill>
              <a:schemeClr val="bg1"/>
            </a:solidFill>
            <a:latin typeface="Arial" panose="020B0604020202020204" pitchFamily="34" charset="0"/>
            <a:cs typeface="Arial" panose="020B0604020202020204" pitchFamily="34" charset="0"/>
          </a:endParaRPr>
        </a:p>
      </dsp:txBody>
      <dsp:txXfrm rot="5400000">
        <a:off x="3085107" y="532418"/>
        <a:ext cx="964803" cy="5056981"/>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2">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3#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4#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4#3">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5">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6">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4#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4">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4#5">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4#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4#7">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4#8">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4#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3#7">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0.23894</cdr:x>
      <cdr:y>0.54286</cdr:y>
    </cdr:from>
    <cdr:to>
      <cdr:x>0.34513</cdr:x>
      <cdr:y>0.61429</cdr:y>
    </cdr:to>
    <cdr:sp macro="" textlink="">
      <cdr:nvSpPr>
        <cdr:cNvPr id="2" name="1 CuadroTexto"/>
        <cdr:cNvSpPr txBox="1"/>
      </cdr:nvSpPr>
      <cdr:spPr>
        <a:xfrm xmlns:a="http://schemas.openxmlformats.org/drawingml/2006/main">
          <a:off x="1944216" y="2736304"/>
          <a:ext cx="864096" cy="3600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CO" sz="2400" dirty="0" smtClean="0">
              <a:solidFill>
                <a:schemeClr val="bg1"/>
              </a:solidFill>
            </a:rPr>
            <a:t>100%</a:t>
          </a:r>
          <a:endParaRPr lang="es-CO" sz="2400" dirty="0">
            <a:solidFill>
              <a:schemeClr val="bg1"/>
            </a:solidFill>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B700C37-63D8-4EFA-BF26-5344A4F05926}" type="datetimeFigureOut">
              <a:rPr lang="es-CO" smtClean="0"/>
              <a:pPr/>
              <a:t>29/07/2015</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EF2B772-77DB-47C0-BB6F-1AA13B6BF1CE}" type="slidenum">
              <a:rPr lang="es-CO" smtClean="0"/>
              <a:pPr/>
              <a:t>‹Nº›</a:t>
            </a:fld>
            <a:endParaRPr lang="es-CO"/>
          </a:p>
        </p:txBody>
      </p:sp>
    </p:spTree>
    <p:extLst>
      <p:ext uri="{BB962C8B-B14F-4D97-AF65-F5344CB8AC3E}">
        <p14:creationId xmlns:p14="http://schemas.microsoft.com/office/powerpoint/2010/main" xmlns="" val="1541103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3B118F37-41AE-46E3-A2E8-D28C1AD5832C}" type="slidenum">
              <a:rPr lang="es-ES" smtClean="0"/>
              <a:pPr>
                <a:defRPr/>
              </a:pPr>
              <a:t>44</a:t>
            </a:fld>
            <a:endParaRPr lang="es-ES"/>
          </a:p>
        </p:txBody>
      </p:sp>
    </p:spTree>
    <p:extLst>
      <p:ext uri="{BB962C8B-B14F-4D97-AF65-F5344CB8AC3E}">
        <p14:creationId xmlns:p14="http://schemas.microsoft.com/office/powerpoint/2010/main" xmlns="" val="955157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3B118F37-41AE-46E3-A2E8-D28C1AD5832C}" type="slidenum">
              <a:rPr lang="es-ES" smtClean="0"/>
              <a:pPr>
                <a:defRPr/>
              </a:pPr>
              <a:t>45</a:t>
            </a:fld>
            <a:endParaRPr lang="es-ES"/>
          </a:p>
        </p:txBody>
      </p:sp>
    </p:spTree>
    <p:extLst>
      <p:ext uri="{BB962C8B-B14F-4D97-AF65-F5344CB8AC3E}">
        <p14:creationId xmlns:p14="http://schemas.microsoft.com/office/powerpoint/2010/main" xmlns="" val="727728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7613B710-5E54-4247-8B08-B7AE9E4E78FC}" type="datetime1">
              <a:rPr lang="es-CO" smtClean="0"/>
              <a:pPr/>
              <a:t>29/07/2015</a:t>
            </a:fld>
            <a:endParaRPr lang="es-CO"/>
          </a:p>
        </p:txBody>
      </p:sp>
      <p:sp>
        <p:nvSpPr>
          <p:cNvPr id="5" name="4 Marcador de pie de página"/>
          <p:cNvSpPr>
            <a:spLocks noGrp="1"/>
          </p:cNvSpPr>
          <p:nvPr>
            <p:ph type="ftr" sz="quarter" idx="11"/>
          </p:nvPr>
        </p:nvSpPr>
        <p:spPr/>
        <p:txBody>
          <a:bodyPr/>
          <a:lstStyle/>
          <a:p>
            <a:r>
              <a:rPr lang="es-CO" smtClean="0"/>
              <a:t>INFORME DE GESTION CORPORATIVA </a:t>
            </a:r>
            <a:endParaRPr lang="es-CO"/>
          </a:p>
        </p:txBody>
      </p:sp>
      <p:sp>
        <p:nvSpPr>
          <p:cNvPr id="6" name="5 Marcador de número de diapositiva"/>
          <p:cNvSpPr>
            <a:spLocks noGrp="1"/>
          </p:cNvSpPr>
          <p:nvPr>
            <p:ph type="sldNum" sz="quarter" idx="12"/>
          </p:nvPr>
        </p:nvSpPr>
        <p:spPr/>
        <p:txBody>
          <a:body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1601096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E50EA0E-5D56-4930-8F25-4342E57AA2E7}" type="datetime1">
              <a:rPr lang="es-CO" smtClean="0"/>
              <a:pPr/>
              <a:t>29/07/2015</a:t>
            </a:fld>
            <a:endParaRPr lang="es-CO"/>
          </a:p>
        </p:txBody>
      </p:sp>
      <p:sp>
        <p:nvSpPr>
          <p:cNvPr id="5" name="4 Marcador de pie de página"/>
          <p:cNvSpPr>
            <a:spLocks noGrp="1"/>
          </p:cNvSpPr>
          <p:nvPr>
            <p:ph type="ftr" sz="quarter" idx="11"/>
          </p:nvPr>
        </p:nvSpPr>
        <p:spPr/>
        <p:txBody>
          <a:bodyPr/>
          <a:lstStyle/>
          <a:p>
            <a:r>
              <a:rPr lang="es-CO" smtClean="0"/>
              <a:t>INFORME DE GESTION CORPORATIVA </a:t>
            </a:r>
            <a:endParaRPr lang="es-CO"/>
          </a:p>
        </p:txBody>
      </p:sp>
      <p:sp>
        <p:nvSpPr>
          <p:cNvPr id="6" name="5 Marcador de número de diapositiva"/>
          <p:cNvSpPr>
            <a:spLocks noGrp="1"/>
          </p:cNvSpPr>
          <p:nvPr>
            <p:ph type="sldNum" sz="quarter" idx="12"/>
          </p:nvPr>
        </p:nvSpPr>
        <p:spPr/>
        <p:txBody>
          <a:body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491376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3600" b="1" cap="all"/>
            </a:lvl1pPr>
          </a:lstStyle>
          <a:p>
            <a:r>
              <a:rPr lang="es-ES" smtClean="0"/>
              <a:t>Haga clic para modificar el estilo de título del patrón</a:t>
            </a:r>
            <a:endParaRPr lang="es-CO" dirty="0"/>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A581DFE-4C45-4A0D-97CE-417671658F2E}" type="datetime1">
              <a:rPr lang="es-CO" smtClean="0"/>
              <a:pPr/>
              <a:t>29/07/2015</a:t>
            </a:fld>
            <a:endParaRPr lang="es-CO"/>
          </a:p>
        </p:txBody>
      </p:sp>
      <p:sp>
        <p:nvSpPr>
          <p:cNvPr id="5" name="4 Marcador de pie de página"/>
          <p:cNvSpPr>
            <a:spLocks noGrp="1"/>
          </p:cNvSpPr>
          <p:nvPr>
            <p:ph type="ftr" sz="quarter" idx="11"/>
          </p:nvPr>
        </p:nvSpPr>
        <p:spPr/>
        <p:txBody>
          <a:bodyPr/>
          <a:lstStyle/>
          <a:p>
            <a:r>
              <a:rPr lang="es-CO" smtClean="0"/>
              <a:t>INFORME DE GESTION CORPORATIVA </a:t>
            </a:r>
            <a:endParaRPr lang="es-CO"/>
          </a:p>
        </p:txBody>
      </p:sp>
      <p:sp>
        <p:nvSpPr>
          <p:cNvPr id="6" name="5 Marcador de número de diapositiva"/>
          <p:cNvSpPr>
            <a:spLocks noGrp="1"/>
          </p:cNvSpPr>
          <p:nvPr>
            <p:ph type="sldNum" sz="quarter" idx="12"/>
          </p:nvPr>
        </p:nvSpPr>
        <p:spPr/>
        <p:txBody>
          <a:body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1560014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sz="3600"/>
            </a:lvl1pPr>
          </a:lstStyle>
          <a:p>
            <a:r>
              <a:rPr lang="es-ES" smtClean="0"/>
              <a:t>Haga clic para modificar el estilo de título del patrón</a:t>
            </a:r>
            <a:endParaRPr lang="es-CO" dirty="0"/>
          </a:p>
        </p:txBody>
      </p:sp>
      <p:sp>
        <p:nvSpPr>
          <p:cNvPr id="3" name="2 Marcador de contenido"/>
          <p:cNvSpPr>
            <a:spLocks noGrp="1"/>
          </p:cNvSpPr>
          <p:nvPr>
            <p:ph sz="half" idx="1"/>
          </p:nvPr>
        </p:nvSpPr>
        <p:spPr>
          <a:xfrm>
            <a:off x="457200" y="2348880"/>
            <a:ext cx="4038600" cy="377728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dirty="0"/>
          </a:p>
        </p:txBody>
      </p:sp>
      <p:sp>
        <p:nvSpPr>
          <p:cNvPr id="4" name="3 Marcador de contenido"/>
          <p:cNvSpPr>
            <a:spLocks noGrp="1"/>
          </p:cNvSpPr>
          <p:nvPr>
            <p:ph sz="half" idx="2"/>
          </p:nvPr>
        </p:nvSpPr>
        <p:spPr>
          <a:xfrm>
            <a:off x="4648200" y="2348880"/>
            <a:ext cx="4038600" cy="377728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dirty="0"/>
          </a:p>
        </p:txBody>
      </p:sp>
      <p:sp>
        <p:nvSpPr>
          <p:cNvPr id="5" name="4 Marcador de fecha"/>
          <p:cNvSpPr>
            <a:spLocks noGrp="1"/>
          </p:cNvSpPr>
          <p:nvPr>
            <p:ph type="dt" sz="half" idx="10"/>
          </p:nvPr>
        </p:nvSpPr>
        <p:spPr/>
        <p:txBody>
          <a:bodyPr/>
          <a:lstStyle/>
          <a:p>
            <a:fld id="{1F2BDD90-F241-4EA3-BC1E-DE7FCD2A7879}" type="datetime1">
              <a:rPr lang="es-CO" smtClean="0"/>
              <a:pPr/>
              <a:t>29/07/2015</a:t>
            </a:fld>
            <a:endParaRPr lang="es-CO"/>
          </a:p>
        </p:txBody>
      </p:sp>
      <p:sp>
        <p:nvSpPr>
          <p:cNvPr id="6" name="5 Marcador de pie de página"/>
          <p:cNvSpPr>
            <a:spLocks noGrp="1"/>
          </p:cNvSpPr>
          <p:nvPr>
            <p:ph type="ftr" sz="quarter" idx="11"/>
          </p:nvPr>
        </p:nvSpPr>
        <p:spPr/>
        <p:txBody>
          <a:bodyPr/>
          <a:lstStyle/>
          <a:p>
            <a:r>
              <a:rPr lang="es-CO" smtClean="0"/>
              <a:t>INFORME DE GESTION CORPORATIVA </a:t>
            </a:r>
            <a:endParaRPr lang="es-CO"/>
          </a:p>
        </p:txBody>
      </p:sp>
      <p:sp>
        <p:nvSpPr>
          <p:cNvPr id="7" name="6 Marcador de número de diapositiva"/>
          <p:cNvSpPr>
            <a:spLocks noGrp="1"/>
          </p:cNvSpPr>
          <p:nvPr>
            <p:ph type="sldNum" sz="quarter" idx="12"/>
          </p:nvPr>
        </p:nvSpPr>
        <p:spPr/>
        <p:txBody>
          <a:body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717621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1052736"/>
            <a:ext cx="8229600" cy="566936"/>
          </a:xfrm>
        </p:spPr>
        <p:txBody>
          <a:bodyPr/>
          <a:lstStyle>
            <a:lvl1pPr>
              <a:defRPr sz="2400"/>
            </a:lvl1pPr>
          </a:lstStyle>
          <a:p>
            <a:r>
              <a:rPr lang="es-ES" smtClean="0"/>
              <a:t>Haga clic para modificar el estilo de título del patrón</a:t>
            </a:r>
            <a:endParaRPr lang="es-CO" dirty="0"/>
          </a:p>
        </p:txBody>
      </p:sp>
      <p:sp>
        <p:nvSpPr>
          <p:cNvPr id="3" name="2 Marcador de texto"/>
          <p:cNvSpPr>
            <a:spLocks noGrp="1"/>
          </p:cNvSpPr>
          <p:nvPr>
            <p:ph type="body" idx="1"/>
          </p:nvPr>
        </p:nvSpPr>
        <p:spPr>
          <a:xfrm>
            <a:off x="457200" y="1772816"/>
            <a:ext cx="4040188" cy="639762"/>
          </a:xfrm>
        </p:spPr>
        <p:txBody>
          <a:bodyPr anchor="b">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492897"/>
            <a:ext cx="4040188" cy="36332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781126"/>
            <a:ext cx="4041775" cy="639762"/>
          </a:xfrm>
        </p:spPr>
        <p:txBody>
          <a:bodyPr anchor="b">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492897"/>
            <a:ext cx="4041775" cy="36332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470B6CC1-412C-4E1E-8256-F3BB579F4D44}" type="datetime1">
              <a:rPr lang="es-CO" smtClean="0"/>
              <a:pPr/>
              <a:t>29/07/2015</a:t>
            </a:fld>
            <a:endParaRPr lang="es-CO"/>
          </a:p>
        </p:txBody>
      </p:sp>
      <p:sp>
        <p:nvSpPr>
          <p:cNvPr id="8" name="7 Marcador de pie de página"/>
          <p:cNvSpPr>
            <a:spLocks noGrp="1"/>
          </p:cNvSpPr>
          <p:nvPr>
            <p:ph type="ftr" sz="quarter" idx="11"/>
          </p:nvPr>
        </p:nvSpPr>
        <p:spPr/>
        <p:txBody>
          <a:bodyPr/>
          <a:lstStyle/>
          <a:p>
            <a:r>
              <a:rPr lang="es-CO" smtClean="0"/>
              <a:t>INFORME DE GESTION CORPORATIVA </a:t>
            </a:r>
            <a:endParaRPr lang="es-CO"/>
          </a:p>
        </p:txBody>
      </p:sp>
      <p:sp>
        <p:nvSpPr>
          <p:cNvPr id="9" name="8 Marcador de número de diapositiva"/>
          <p:cNvSpPr>
            <a:spLocks noGrp="1"/>
          </p:cNvSpPr>
          <p:nvPr>
            <p:ph type="sldNum" sz="quarter" idx="12"/>
          </p:nvPr>
        </p:nvSpPr>
        <p:spPr/>
        <p:txBody>
          <a:body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3276955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D8BC8AB6-6FE4-4382-874F-BE3D8346B14D}" type="datetime1">
              <a:rPr lang="es-CO" smtClean="0"/>
              <a:pPr/>
              <a:t>29/07/2015</a:t>
            </a:fld>
            <a:endParaRPr lang="es-CO"/>
          </a:p>
        </p:txBody>
      </p:sp>
      <p:sp>
        <p:nvSpPr>
          <p:cNvPr id="4" name="3 Marcador de pie de página"/>
          <p:cNvSpPr>
            <a:spLocks noGrp="1"/>
          </p:cNvSpPr>
          <p:nvPr>
            <p:ph type="ftr" sz="quarter" idx="11"/>
          </p:nvPr>
        </p:nvSpPr>
        <p:spPr/>
        <p:txBody>
          <a:bodyPr/>
          <a:lstStyle/>
          <a:p>
            <a:r>
              <a:rPr lang="es-CO" smtClean="0"/>
              <a:t>INFORME DE GESTION CORPORATIVA </a:t>
            </a:r>
            <a:endParaRPr lang="es-CO"/>
          </a:p>
        </p:txBody>
      </p:sp>
      <p:sp>
        <p:nvSpPr>
          <p:cNvPr id="5" name="4 Marcador de número de diapositiva"/>
          <p:cNvSpPr>
            <a:spLocks noGrp="1"/>
          </p:cNvSpPr>
          <p:nvPr>
            <p:ph type="sldNum" sz="quarter" idx="12"/>
          </p:nvPr>
        </p:nvSpPr>
        <p:spPr/>
        <p:txBody>
          <a:body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34395548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83A365B-D6EA-4798-995B-19995756B8C3}" type="datetime1">
              <a:rPr lang="es-CO" smtClean="0"/>
              <a:pPr/>
              <a:t>29/07/2015</a:t>
            </a:fld>
            <a:endParaRPr lang="es-CO"/>
          </a:p>
        </p:txBody>
      </p:sp>
      <p:sp>
        <p:nvSpPr>
          <p:cNvPr id="3" name="2 Marcador de pie de página"/>
          <p:cNvSpPr>
            <a:spLocks noGrp="1"/>
          </p:cNvSpPr>
          <p:nvPr>
            <p:ph type="ftr" sz="quarter" idx="11"/>
          </p:nvPr>
        </p:nvSpPr>
        <p:spPr/>
        <p:txBody>
          <a:bodyPr/>
          <a:lstStyle/>
          <a:p>
            <a:r>
              <a:rPr lang="es-CO" smtClean="0"/>
              <a:t>INFORME DE GESTION CORPORATIVA </a:t>
            </a:r>
            <a:endParaRPr lang="es-CO"/>
          </a:p>
        </p:txBody>
      </p:sp>
      <p:sp>
        <p:nvSpPr>
          <p:cNvPr id="4" name="3 Marcador de número de diapositiva"/>
          <p:cNvSpPr>
            <a:spLocks noGrp="1"/>
          </p:cNvSpPr>
          <p:nvPr>
            <p:ph type="sldNum" sz="quarter" idx="12"/>
          </p:nvPr>
        </p:nvSpPr>
        <p:spPr/>
        <p:txBody>
          <a:body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2039480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14B2C9-888E-470C-AC03-0B09D5770663}" type="datetime1">
              <a:rPr lang="es-CO" smtClean="0"/>
              <a:pPr/>
              <a:t>29/07/2015</a:t>
            </a:fld>
            <a:endParaRPr lang="es-CO"/>
          </a:p>
        </p:txBody>
      </p:sp>
      <p:sp>
        <p:nvSpPr>
          <p:cNvPr id="6" name="5 Marcador de pie de página"/>
          <p:cNvSpPr>
            <a:spLocks noGrp="1"/>
          </p:cNvSpPr>
          <p:nvPr>
            <p:ph type="ftr" sz="quarter" idx="11"/>
          </p:nvPr>
        </p:nvSpPr>
        <p:spPr/>
        <p:txBody>
          <a:bodyPr/>
          <a:lstStyle/>
          <a:p>
            <a:r>
              <a:rPr lang="es-CO" smtClean="0"/>
              <a:t>INFORME DE GESTION CORPORATIVA </a:t>
            </a:r>
            <a:endParaRPr lang="es-CO"/>
          </a:p>
        </p:txBody>
      </p:sp>
      <p:sp>
        <p:nvSpPr>
          <p:cNvPr id="7" name="6 Marcador de número de diapositiva"/>
          <p:cNvSpPr>
            <a:spLocks noGrp="1"/>
          </p:cNvSpPr>
          <p:nvPr>
            <p:ph type="sldNum" sz="quarter" idx="12"/>
          </p:nvPr>
        </p:nvSpPr>
        <p:spPr/>
        <p:txBody>
          <a:body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2193763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6F3731-DA5B-4313-B835-16444CE615B6}" type="datetime1">
              <a:rPr lang="es-CO" smtClean="0"/>
              <a:pPr/>
              <a:t>29/07/2015</a:t>
            </a:fld>
            <a:endParaRPr lang="es-CO"/>
          </a:p>
        </p:txBody>
      </p:sp>
      <p:sp>
        <p:nvSpPr>
          <p:cNvPr id="6" name="5 Marcador de pie de página"/>
          <p:cNvSpPr>
            <a:spLocks noGrp="1"/>
          </p:cNvSpPr>
          <p:nvPr>
            <p:ph type="ftr" sz="quarter" idx="11"/>
          </p:nvPr>
        </p:nvSpPr>
        <p:spPr/>
        <p:txBody>
          <a:bodyPr/>
          <a:lstStyle/>
          <a:p>
            <a:r>
              <a:rPr lang="es-CO" smtClean="0"/>
              <a:t>INFORME DE GESTION CORPORATIVA </a:t>
            </a:r>
            <a:endParaRPr lang="es-CO"/>
          </a:p>
        </p:txBody>
      </p:sp>
      <p:sp>
        <p:nvSpPr>
          <p:cNvPr id="7" name="6 Marcador de número de diapositiva"/>
          <p:cNvSpPr>
            <a:spLocks noGrp="1"/>
          </p:cNvSpPr>
          <p:nvPr>
            <p:ph type="sldNum" sz="quarter" idx="12"/>
          </p:nvPr>
        </p:nvSpPr>
        <p:spPr/>
        <p:txBody>
          <a:body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18125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5F672CC-5FC6-469D-BAFF-4FF6BC3DEEF8}" type="datetime1">
              <a:rPr lang="es-CO" smtClean="0"/>
              <a:pPr/>
              <a:t>29/07/2015</a:t>
            </a:fld>
            <a:endParaRPr lang="es-CO"/>
          </a:p>
        </p:txBody>
      </p:sp>
      <p:sp>
        <p:nvSpPr>
          <p:cNvPr id="5" name="4 Marcador de pie de página"/>
          <p:cNvSpPr>
            <a:spLocks noGrp="1"/>
          </p:cNvSpPr>
          <p:nvPr>
            <p:ph type="ftr" sz="quarter" idx="11"/>
          </p:nvPr>
        </p:nvSpPr>
        <p:spPr/>
        <p:txBody>
          <a:bodyPr/>
          <a:lstStyle/>
          <a:p>
            <a:r>
              <a:rPr lang="es-CO" smtClean="0"/>
              <a:t>INFORME DE GESTION CORPORATIVA </a:t>
            </a:r>
            <a:endParaRPr lang="es-CO"/>
          </a:p>
        </p:txBody>
      </p:sp>
      <p:sp>
        <p:nvSpPr>
          <p:cNvPr id="6" name="5 Marcador de número de diapositiva"/>
          <p:cNvSpPr>
            <a:spLocks noGrp="1"/>
          </p:cNvSpPr>
          <p:nvPr>
            <p:ph type="sldNum" sz="quarter" idx="12"/>
          </p:nvPr>
        </p:nvSpPr>
        <p:spPr/>
        <p:txBody>
          <a:body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3688545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3F6C4FB-E754-4ABA-83F0-FFA261532A40}" type="datetime1">
              <a:rPr lang="es-CO" smtClean="0"/>
              <a:pPr/>
              <a:t>29/07/2015</a:t>
            </a:fld>
            <a:endParaRPr lang="es-CO"/>
          </a:p>
        </p:txBody>
      </p:sp>
      <p:sp>
        <p:nvSpPr>
          <p:cNvPr id="5" name="4 Marcador de pie de página"/>
          <p:cNvSpPr>
            <a:spLocks noGrp="1"/>
          </p:cNvSpPr>
          <p:nvPr>
            <p:ph type="ftr" sz="quarter" idx="11"/>
          </p:nvPr>
        </p:nvSpPr>
        <p:spPr/>
        <p:txBody>
          <a:bodyPr/>
          <a:lstStyle/>
          <a:p>
            <a:r>
              <a:rPr lang="es-CO" smtClean="0"/>
              <a:t>INFORME DE GESTION CORPORATIVA </a:t>
            </a:r>
            <a:endParaRPr lang="es-CO"/>
          </a:p>
        </p:txBody>
      </p:sp>
      <p:sp>
        <p:nvSpPr>
          <p:cNvPr id="6" name="5 Marcador de número de diapositiva"/>
          <p:cNvSpPr>
            <a:spLocks noGrp="1"/>
          </p:cNvSpPr>
          <p:nvPr>
            <p:ph type="sldNum" sz="quarter" idx="12"/>
          </p:nvPr>
        </p:nvSpPr>
        <p:spPr/>
        <p:txBody>
          <a:body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2929265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2" descr="E:\Filia Illidge Araujo\Desktop\Diap Copog sin fondo2.png"/>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1 Marcador de título"/>
          <p:cNvSpPr>
            <a:spLocks noGrp="1"/>
          </p:cNvSpPr>
          <p:nvPr>
            <p:ph type="title"/>
          </p:nvPr>
        </p:nvSpPr>
        <p:spPr>
          <a:xfrm>
            <a:off x="457200" y="1133872"/>
            <a:ext cx="8229600" cy="1143000"/>
          </a:xfrm>
          <a:prstGeom prst="rect">
            <a:avLst/>
          </a:prstGeom>
        </p:spPr>
        <p:txBody>
          <a:bodyPr vert="horz" lIns="91440" tIns="45720" rIns="91440" bIns="45720" rtlCol="0" anchor="ctr">
            <a:noAutofit/>
          </a:bodyPr>
          <a:lstStyle/>
          <a:p>
            <a:r>
              <a:rPr lang="es-ES" dirty="0" smtClean="0"/>
              <a:t>Haga clic para modificar el estilo de título del patrón</a:t>
            </a:r>
            <a:endParaRPr lang="es-CO" dirty="0"/>
          </a:p>
        </p:txBody>
      </p:sp>
      <p:sp>
        <p:nvSpPr>
          <p:cNvPr id="3" name="2 Marcador de texto"/>
          <p:cNvSpPr>
            <a:spLocks noGrp="1"/>
          </p:cNvSpPr>
          <p:nvPr>
            <p:ph type="body" idx="1"/>
          </p:nvPr>
        </p:nvSpPr>
        <p:spPr>
          <a:xfrm>
            <a:off x="457200" y="2420888"/>
            <a:ext cx="8229600" cy="3705275"/>
          </a:xfrm>
          <a:prstGeom prst="rect">
            <a:avLst/>
          </a:prstGeom>
        </p:spPr>
        <p:txBody>
          <a:bodyPr vert="horz" lIns="91440" tIns="45720" rIns="91440" bIns="45720" rtlCol="0">
            <a:normAutofit/>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s-CO" dirty="0"/>
          </a:p>
        </p:txBody>
      </p:sp>
      <p:sp>
        <p:nvSpPr>
          <p:cNvPr id="4" name="3 Marcador de fecha"/>
          <p:cNvSpPr>
            <a:spLocks noGrp="1"/>
          </p:cNvSpPr>
          <p:nvPr>
            <p:ph type="dt" sz="half" idx="2"/>
          </p:nvPr>
        </p:nvSpPr>
        <p:spPr>
          <a:xfrm>
            <a:off x="457200" y="623731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39B27-A52A-4B31-8B71-0073C588EAA9}" type="datetime1">
              <a:rPr lang="es-CO" smtClean="0"/>
              <a:pPr/>
              <a:t>29/07/2015</a:t>
            </a:fld>
            <a:endParaRPr lang="es-CO"/>
          </a:p>
        </p:txBody>
      </p:sp>
      <p:sp>
        <p:nvSpPr>
          <p:cNvPr id="5" name="4 Marcador de pie de página"/>
          <p:cNvSpPr>
            <a:spLocks noGrp="1"/>
          </p:cNvSpPr>
          <p:nvPr>
            <p:ph type="ftr" sz="quarter" idx="3"/>
          </p:nvPr>
        </p:nvSpPr>
        <p:spPr>
          <a:xfrm>
            <a:off x="3124200" y="623731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s-CO" smtClean="0"/>
              <a:t>INFORME DE GESTION CORPORATIVA </a:t>
            </a:r>
            <a:endParaRPr lang="es-CO"/>
          </a:p>
        </p:txBody>
      </p:sp>
      <p:sp>
        <p:nvSpPr>
          <p:cNvPr id="6" name="5 Marcador de número de diapositiva"/>
          <p:cNvSpPr>
            <a:spLocks noGrp="1"/>
          </p:cNvSpPr>
          <p:nvPr>
            <p:ph type="sldNum" sz="quarter" idx="4"/>
          </p:nvPr>
        </p:nvSpPr>
        <p:spPr>
          <a:xfrm>
            <a:off x="6553200" y="623731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64702E-1E1C-45F6-9FD7-FB9FF3754F49}" type="slidenum">
              <a:rPr lang="es-CO" smtClean="0"/>
              <a:pPr/>
              <a:t>‹Nº›</a:t>
            </a:fld>
            <a:endParaRPr lang="es-CO"/>
          </a:p>
        </p:txBody>
      </p:sp>
    </p:spTree>
    <p:extLst>
      <p:ext uri="{BB962C8B-B14F-4D97-AF65-F5344CB8AC3E}">
        <p14:creationId xmlns:p14="http://schemas.microsoft.com/office/powerpoint/2010/main" xmlns="" val="33008878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ctr" defTabSz="914400" rtl="0" eaLnBrk="1" latinLnBrk="0" hangingPunct="1">
        <a:spcBef>
          <a:spcPct val="0"/>
        </a:spcBef>
        <a:buNone/>
        <a:defRPr sz="4000" kern="1200">
          <a:solidFill>
            <a:schemeClr val="tx1"/>
          </a:solidFill>
          <a:latin typeface="Eras Demi ITC"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Eras Medium ITC"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Eras Medium ITC"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Eras Medium ITC"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Eras Medium ITC"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Eras Medium ITC"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Layout" Target="../diagrams/layout7.xml"/><Relationship Id="rId7" Type="http://schemas.openxmlformats.org/officeDocument/2006/relationships/image" Target="../media/image21.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 Id="rId9"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diagramLayout" Target="../diagrams/layout8.xml"/><Relationship Id="rId7" Type="http://schemas.openxmlformats.org/officeDocument/2006/relationships/image" Target="../media/image25.jpe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46.jpeg"/><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49.jpe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78.jpeg"/><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38.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1.emf"/><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chart" Target="../charts/chart7.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chart" Target="../charts/chart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130412_logo_corpoguajira_200.jpg"/>
          <p:cNvPicPr>
            <a:picLocks noChangeAspect="1"/>
          </p:cNvPicPr>
          <p:nvPr/>
        </p:nvPicPr>
        <p:blipFill>
          <a:blip r:embed="rId2" cstate="print"/>
          <a:srcRect t="4231"/>
          <a:stretch>
            <a:fillRect/>
          </a:stretch>
        </p:blipFill>
        <p:spPr>
          <a:xfrm>
            <a:off x="2555776" y="2636912"/>
            <a:ext cx="3815586" cy="2448272"/>
          </a:xfrm>
          <a:prstGeom prst="rect">
            <a:avLst/>
          </a:prstGeom>
        </p:spPr>
      </p:pic>
      <p:sp>
        <p:nvSpPr>
          <p:cNvPr id="6" name="5 Marcador de pie de página"/>
          <p:cNvSpPr>
            <a:spLocks noGrp="1"/>
          </p:cNvSpPr>
          <p:nvPr>
            <p:ph type="ftr" sz="quarter" idx="11"/>
          </p:nvPr>
        </p:nvSpPr>
        <p:spPr>
          <a:xfrm>
            <a:off x="683568" y="6492875"/>
            <a:ext cx="8136904" cy="365125"/>
          </a:xfrm>
        </p:spPr>
        <p:txBody>
          <a:bodyPr/>
          <a:lstStyle/>
          <a:p>
            <a:r>
              <a:rPr lang="es-CO" sz="1400" dirty="0" smtClean="0">
                <a:solidFill>
                  <a:schemeClr val="bg1"/>
                </a:solidFill>
              </a:rPr>
              <a:t>INFORME DE GESTION CORPORATIVA </a:t>
            </a:r>
            <a:endParaRPr lang="es-CO" sz="1400" dirty="0">
              <a:solidFill>
                <a:schemeClr val="bg1"/>
              </a:solidFill>
            </a:endParaRPr>
          </a:p>
        </p:txBody>
      </p:sp>
      <p:sp>
        <p:nvSpPr>
          <p:cNvPr id="7" name="6 Rectángulo"/>
          <p:cNvSpPr/>
          <p:nvPr/>
        </p:nvSpPr>
        <p:spPr>
          <a:xfrm>
            <a:off x="0" y="908720"/>
            <a:ext cx="9144000" cy="341632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endParaRPr lang="es-CO" sz="5400" b="1" dirty="0" smtClean="0">
              <a:ln w="11430"/>
              <a:solidFill>
                <a:schemeClr val="accent5">
                  <a:lumMod val="50000"/>
                </a:schemeClr>
              </a:solidFill>
              <a:effectLst>
                <a:outerShdw blurRad="80000" dist="40000" dir="5040000" algn="tl">
                  <a:srgbClr val="000000">
                    <a:alpha val="30000"/>
                  </a:srgbClr>
                </a:outerShdw>
              </a:effectLst>
              <a:latin typeface="Century" pitchFamily="18" charset="0"/>
            </a:endParaRPr>
          </a:p>
          <a:p>
            <a:pPr algn="ctr"/>
            <a:endParaRPr lang="es-CO" sz="5400" b="1" dirty="0" smtClean="0">
              <a:ln w="11430"/>
              <a:solidFill>
                <a:schemeClr val="accent5">
                  <a:lumMod val="50000"/>
                </a:schemeClr>
              </a:solidFill>
              <a:effectLst>
                <a:outerShdw blurRad="80000" dist="40000" dir="5040000" algn="tl">
                  <a:srgbClr val="000000">
                    <a:alpha val="30000"/>
                  </a:srgbClr>
                </a:outerShdw>
              </a:effectLst>
              <a:latin typeface="Century" pitchFamily="18" charset="0"/>
            </a:endParaRPr>
          </a:p>
          <a:p>
            <a:pPr algn="ctr"/>
            <a:endParaRPr lang="es-CO" sz="5400" b="1" dirty="0" smtClean="0">
              <a:ln w="11430"/>
              <a:solidFill>
                <a:schemeClr val="accent5">
                  <a:lumMod val="50000"/>
                </a:schemeClr>
              </a:solidFill>
              <a:effectLst>
                <a:outerShdw blurRad="80000" dist="40000" dir="5040000" algn="tl">
                  <a:srgbClr val="000000">
                    <a:alpha val="30000"/>
                  </a:srgbClr>
                </a:outerShdw>
              </a:effectLst>
              <a:latin typeface="Century" pitchFamily="18" charset="0"/>
            </a:endParaRPr>
          </a:p>
          <a:p>
            <a:pPr algn="ctr"/>
            <a:r>
              <a:rPr lang="es-CO" sz="5400" b="1" dirty="0" smtClean="0">
                <a:ln w="11430"/>
                <a:solidFill>
                  <a:schemeClr val="accent5">
                    <a:lumMod val="50000"/>
                  </a:schemeClr>
                </a:solidFill>
                <a:effectLst>
                  <a:outerShdw blurRad="80000" dist="40000" dir="5040000" algn="tl">
                    <a:srgbClr val="000000">
                      <a:alpha val="30000"/>
                    </a:srgbClr>
                  </a:outerShdw>
                </a:effectLst>
                <a:latin typeface="Century" pitchFamily="18" charset="0"/>
              </a:rPr>
              <a:t> </a:t>
            </a:r>
            <a:endParaRPr lang="es-CO" sz="5400" b="1" dirty="0">
              <a:ln w="11430"/>
              <a:solidFill>
                <a:schemeClr val="accent5">
                  <a:lumMod val="50000"/>
                </a:schemeClr>
              </a:solidFill>
              <a:effectLst>
                <a:outerShdw blurRad="80000" dist="40000" dir="5040000" algn="tl">
                  <a:srgbClr val="000000">
                    <a:alpha val="30000"/>
                  </a:srgbClr>
                </a:outerShdw>
              </a:effectLst>
            </a:endParaRPr>
          </a:p>
        </p:txBody>
      </p:sp>
      <p:sp>
        <p:nvSpPr>
          <p:cNvPr id="5" name="4 Rectángulo"/>
          <p:cNvSpPr/>
          <p:nvPr/>
        </p:nvSpPr>
        <p:spPr>
          <a:xfrm>
            <a:off x="0" y="5301208"/>
            <a:ext cx="9144000" cy="1077218"/>
          </a:xfrm>
          <a:prstGeom prst="rect">
            <a:avLst/>
          </a:prstGeom>
        </p:spPr>
        <p:txBody>
          <a:bodyPr wrap="square">
            <a:spAutoFit/>
          </a:bodyPr>
          <a:lstStyle/>
          <a:p>
            <a:pPr algn="ctr"/>
            <a:r>
              <a:rPr lang="es-CO" sz="3200" b="1" i="1" dirty="0" smtClean="0">
                <a:ln w="11430"/>
                <a:solidFill>
                  <a:schemeClr val="accent5">
                    <a:lumMod val="50000"/>
                  </a:schemeClr>
                </a:solidFill>
                <a:effectLst>
                  <a:outerShdw blurRad="80000" dist="40000" dir="5040000" algn="tl">
                    <a:srgbClr val="000000">
                      <a:alpha val="30000"/>
                    </a:srgbClr>
                  </a:outerShdw>
                </a:effectLst>
                <a:latin typeface="Century" pitchFamily="18" charset="0"/>
              </a:rPr>
              <a:t>Gestión Ambiental Participativa, Articulada y Compartida  </a:t>
            </a:r>
          </a:p>
        </p:txBody>
      </p:sp>
      <p:sp>
        <p:nvSpPr>
          <p:cNvPr id="8" name="7 Rectángulo"/>
          <p:cNvSpPr/>
          <p:nvPr/>
        </p:nvSpPr>
        <p:spPr>
          <a:xfrm>
            <a:off x="0" y="1124744"/>
            <a:ext cx="9144000" cy="1323439"/>
          </a:xfrm>
          <a:prstGeom prst="rect">
            <a:avLst/>
          </a:prstGeom>
        </p:spPr>
        <p:txBody>
          <a:bodyPr wrap="square">
            <a:spAutoFit/>
          </a:bodyPr>
          <a:lstStyle/>
          <a:p>
            <a:pPr algn="ctr"/>
            <a:r>
              <a:rPr lang="es-CO" sz="4000" b="1" i="1" dirty="0" smtClean="0">
                <a:ln w="11430"/>
                <a:solidFill>
                  <a:schemeClr val="accent5">
                    <a:lumMod val="50000"/>
                  </a:schemeClr>
                </a:solidFill>
                <a:effectLst>
                  <a:outerShdw blurRad="80000" dist="40000" dir="5040000" algn="tl">
                    <a:srgbClr val="000000">
                      <a:alpha val="30000"/>
                    </a:srgbClr>
                  </a:outerShdw>
                </a:effectLst>
                <a:latin typeface="Century" pitchFamily="18" charset="0"/>
              </a:rPr>
              <a:t>Informe de Gestión  </a:t>
            </a:r>
            <a:endParaRPr lang="es-CO" sz="4000" b="1" i="1" dirty="0">
              <a:ln w="11430"/>
              <a:solidFill>
                <a:schemeClr val="accent5">
                  <a:lumMod val="50000"/>
                </a:schemeClr>
              </a:solidFill>
              <a:effectLst>
                <a:outerShdw blurRad="80000" dist="40000" dir="5040000" algn="tl">
                  <a:srgbClr val="000000">
                    <a:alpha val="30000"/>
                  </a:srgbClr>
                </a:outerShdw>
              </a:effectLst>
              <a:latin typeface="Century" pitchFamily="18" charset="0"/>
            </a:endParaRPr>
          </a:p>
          <a:p>
            <a:pPr algn="ctr"/>
            <a:r>
              <a:rPr lang="es-CO" sz="4000" b="1" i="1" dirty="0" smtClean="0">
                <a:ln w="11430"/>
                <a:solidFill>
                  <a:schemeClr val="accent5">
                    <a:lumMod val="50000"/>
                  </a:schemeClr>
                </a:solidFill>
                <a:effectLst>
                  <a:outerShdw blurRad="80000" dist="40000" dir="5040000" algn="tl">
                    <a:srgbClr val="000000">
                      <a:alpha val="30000"/>
                    </a:srgbClr>
                  </a:outerShdw>
                </a:effectLst>
                <a:latin typeface="Century" pitchFamily="18" charset="0"/>
              </a:rPr>
              <a:t>30 de Junio del  2015</a:t>
            </a:r>
          </a:p>
        </p:txBody>
      </p:sp>
    </p:spTree>
  </p:cSld>
  <p:clrMapOvr>
    <a:masterClrMapping/>
  </p:clrMapOvr>
  <p:transition>
    <p:wheel spokes="3"/>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pie de página"/>
          <p:cNvSpPr>
            <a:spLocks noGrp="1"/>
          </p:cNvSpPr>
          <p:nvPr>
            <p:ph type="ftr" sz="quarter" idx="11"/>
          </p:nvPr>
        </p:nvSpPr>
        <p:spPr>
          <a:xfrm>
            <a:off x="0" y="6492875"/>
            <a:ext cx="9144000" cy="365125"/>
          </a:xfrm>
        </p:spPr>
        <p:txBody>
          <a:bodyPr/>
          <a:lstStyle/>
          <a:p>
            <a:r>
              <a:rPr lang="es-CO" dirty="0" smtClean="0">
                <a:solidFill>
                  <a:schemeClr val="bg1"/>
                </a:solidFill>
              </a:rPr>
              <a:t>INFORME DE GESTION CORPORATIVA </a:t>
            </a:r>
            <a:endParaRPr lang="es-CO" dirty="0">
              <a:solidFill>
                <a:schemeClr val="bg1"/>
              </a:solidFill>
            </a:endParaRPr>
          </a:p>
        </p:txBody>
      </p:sp>
      <p:graphicFrame>
        <p:nvGraphicFramePr>
          <p:cNvPr id="5" name="4 Diagrama"/>
          <p:cNvGraphicFramePr/>
          <p:nvPr>
            <p:extLst>
              <p:ext uri="{D42A27DB-BD31-4B8C-83A1-F6EECF244321}">
                <p14:modId xmlns:p14="http://schemas.microsoft.com/office/powerpoint/2010/main" xmlns="" val="3511569469"/>
              </p:ext>
            </p:extLst>
          </p:nvPr>
        </p:nvGraphicFramePr>
        <p:xfrm>
          <a:off x="107504" y="1268760"/>
          <a:ext cx="8892480" cy="5200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1 Título"/>
          <p:cNvSpPr>
            <a:spLocks noGrp="1"/>
          </p:cNvSpPr>
          <p:nvPr>
            <p:ph type="title"/>
          </p:nvPr>
        </p:nvSpPr>
        <p:spPr>
          <a:xfrm>
            <a:off x="1187624" y="692696"/>
            <a:ext cx="7344816" cy="576064"/>
          </a:xfrm>
        </p:spPr>
        <p:txBody>
          <a:bodyPr>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r>
              <a:rPr lang="es-CO"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Contenido </a:t>
            </a:r>
            <a:endParaRPr lang="es-CO"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ransition>
    <p:wheel spokes="3"/>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9552" y="1124744"/>
            <a:ext cx="8229600" cy="926976"/>
          </a:xfrm>
          <a:ln/>
          <a:scene3d>
            <a:camera prst="perspectiveLeft"/>
            <a:lightRig rig="threePt" dir="t">
              <a:rot lat="0" lon="0" rev="1200000"/>
            </a:lightRig>
          </a:scene3d>
          <a:sp3d>
            <a:bevelT w="63500" h="25400"/>
          </a:sp3d>
        </p:spPr>
        <p:style>
          <a:lnRef idx="0">
            <a:schemeClr val="accent1"/>
          </a:lnRef>
          <a:fillRef idx="3">
            <a:schemeClr val="accent1"/>
          </a:fillRef>
          <a:effectRef idx="3">
            <a:schemeClr val="accent1"/>
          </a:effectRef>
          <a:fontRef idx="minor">
            <a:schemeClr val="lt1"/>
          </a:fontRef>
        </p:style>
        <p:txBody>
          <a:bodyPr>
            <a:scene3d>
              <a:camera prst="perspectiveLeft"/>
              <a:lightRig rig="threePt" dir="t"/>
            </a:scene3d>
          </a:bodyPr>
          <a:lstStyle/>
          <a:p>
            <a:r>
              <a:rPr lang="es-CO" dirty="0" smtClean="0">
                <a:latin typeface="Century" pitchFamily="18" charset="0"/>
              </a:rPr>
              <a:t>1. GESTIÓN AMBIENTAL </a:t>
            </a:r>
            <a:endParaRPr lang="es-CO" dirty="0">
              <a:latin typeface="Century" pitchFamily="18" charset="0"/>
            </a:endParaRPr>
          </a:p>
        </p:txBody>
      </p:sp>
      <p:sp>
        <p:nvSpPr>
          <p:cNvPr id="9" name="8 Marcador de pie de página"/>
          <p:cNvSpPr>
            <a:spLocks noGrp="1"/>
          </p:cNvSpPr>
          <p:nvPr>
            <p:ph type="ftr" sz="quarter" idx="11"/>
          </p:nvPr>
        </p:nvSpPr>
        <p:spPr>
          <a:xfrm>
            <a:off x="0" y="6492875"/>
            <a:ext cx="9144000" cy="365125"/>
          </a:xfrm>
        </p:spPr>
        <p:txBody>
          <a:bodyPr/>
          <a:lstStyle/>
          <a:p>
            <a:r>
              <a:rPr lang="es-CO" dirty="0" smtClean="0">
                <a:solidFill>
                  <a:schemeClr val="bg1"/>
                </a:solidFill>
              </a:rPr>
              <a:t>INFORME DE GESTION CORPORATIVA </a:t>
            </a:r>
            <a:endParaRPr lang="es-CO" dirty="0">
              <a:solidFill>
                <a:schemeClr val="bg1"/>
              </a:solidFill>
            </a:endParaRPr>
          </a:p>
        </p:txBody>
      </p:sp>
      <p:graphicFrame>
        <p:nvGraphicFramePr>
          <p:cNvPr id="10" name="9 Diagrama"/>
          <p:cNvGraphicFramePr/>
          <p:nvPr>
            <p:extLst>
              <p:ext uri="{D42A27DB-BD31-4B8C-83A1-F6EECF244321}">
                <p14:modId xmlns:p14="http://schemas.microsoft.com/office/powerpoint/2010/main" xmlns="" val="2381818835"/>
              </p:ext>
            </p:extLst>
          </p:nvPr>
        </p:nvGraphicFramePr>
        <p:xfrm>
          <a:off x="755576" y="2132856"/>
          <a:ext cx="6960096" cy="42800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heel spokes="3"/>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467544" y="1412776"/>
            <a:ext cx="8064896" cy="369332"/>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es-CO" b="1" i="1" dirty="0" smtClean="0">
                <a:solidFill>
                  <a:schemeClr val="bg1"/>
                </a:solidFill>
              </a:rPr>
              <a:t>PLANIFICACIÓN,  ORDENAMIENTO E INFORMACIÓN AMBIENTAL TERRITORIAL  </a:t>
            </a:r>
            <a:endParaRPr lang="es-CO" b="1" i="1" dirty="0">
              <a:solidFill>
                <a:schemeClr val="bg1"/>
              </a:solidFill>
            </a:endParaRPr>
          </a:p>
        </p:txBody>
      </p:sp>
      <p:sp>
        <p:nvSpPr>
          <p:cNvPr id="7" name="6 Marcador de pie de página"/>
          <p:cNvSpPr>
            <a:spLocks noGrp="1"/>
          </p:cNvSpPr>
          <p:nvPr>
            <p:ph type="ftr" sz="quarter" idx="11"/>
          </p:nvPr>
        </p:nvSpPr>
        <p:spPr>
          <a:xfrm>
            <a:off x="0" y="6492875"/>
            <a:ext cx="9144000" cy="365125"/>
          </a:xfrm>
        </p:spPr>
        <p:txBody>
          <a:bodyPr/>
          <a:lstStyle/>
          <a:p>
            <a:r>
              <a:rPr lang="es-CO" dirty="0" smtClean="0">
                <a:solidFill>
                  <a:schemeClr val="bg1"/>
                </a:solidFill>
              </a:rPr>
              <a:t>INFORME DE GESTION CORPORATIVA </a:t>
            </a:r>
            <a:endParaRPr lang="es-CO" dirty="0">
              <a:solidFill>
                <a:schemeClr val="bg1"/>
              </a:solidFill>
            </a:endParaRPr>
          </a:p>
        </p:txBody>
      </p:sp>
      <p:graphicFrame>
        <p:nvGraphicFramePr>
          <p:cNvPr id="9" name="8 Diagrama"/>
          <p:cNvGraphicFramePr/>
          <p:nvPr/>
        </p:nvGraphicFramePr>
        <p:xfrm>
          <a:off x="1547664" y="764704"/>
          <a:ext cx="7596336" cy="5760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1" name="10 Diagrama"/>
          <p:cNvGraphicFramePr/>
          <p:nvPr>
            <p:extLst>
              <p:ext uri="{D42A27DB-BD31-4B8C-83A1-F6EECF244321}">
                <p14:modId xmlns:p14="http://schemas.microsoft.com/office/powerpoint/2010/main" xmlns="" val="1869343404"/>
              </p:ext>
            </p:extLst>
          </p:nvPr>
        </p:nvGraphicFramePr>
        <p:xfrm>
          <a:off x="-972616" y="1916832"/>
          <a:ext cx="10513168" cy="460851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0" y="6492875"/>
            <a:ext cx="9144000" cy="365125"/>
          </a:xfrm>
        </p:spPr>
        <p:txBody>
          <a:bodyPr/>
          <a:lstStyle/>
          <a:p>
            <a:r>
              <a:rPr lang="es-CO" dirty="0" smtClean="0">
                <a:solidFill>
                  <a:schemeClr val="bg1"/>
                </a:solidFill>
              </a:rPr>
              <a:t>INFORME DE GESTION CORPORATIVA </a:t>
            </a:r>
            <a:endParaRPr lang="es-CO" dirty="0">
              <a:solidFill>
                <a:schemeClr val="bg1"/>
              </a:solidFill>
            </a:endParaRPr>
          </a:p>
        </p:txBody>
      </p:sp>
      <p:graphicFrame>
        <p:nvGraphicFramePr>
          <p:cNvPr id="6" name="5 Diagrama"/>
          <p:cNvGraphicFramePr/>
          <p:nvPr>
            <p:extLst>
              <p:ext uri="{D42A27DB-BD31-4B8C-83A1-F6EECF244321}">
                <p14:modId xmlns:p14="http://schemas.microsoft.com/office/powerpoint/2010/main" xmlns="" val="100489403"/>
              </p:ext>
            </p:extLst>
          </p:nvPr>
        </p:nvGraphicFramePr>
        <p:xfrm>
          <a:off x="107504" y="1196752"/>
          <a:ext cx="8712968" cy="576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6 CuadroTexto"/>
          <p:cNvSpPr txBox="1"/>
          <p:nvPr/>
        </p:nvSpPr>
        <p:spPr>
          <a:xfrm>
            <a:off x="1907704" y="764704"/>
            <a:ext cx="7056784" cy="40011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s-CO" sz="2000" b="1" i="1" dirty="0" smtClean="0"/>
              <a:t>GESTIÓN DEL RIESGO Y ADAPTACIÓN AL CAMBIO CLIMÁTICO </a:t>
            </a:r>
            <a:endParaRPr lang="es-CO" sz="2000" b="1"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7"/>
                                        </p:tgtEl>
                                        <p:attrNameLst>
                                          <p:attrName>ppt_y</p:attrName>
                                        </p:attrNameLst>
                                      </p:cBhvr>
                                      <p:tavLst>
                                        <p:tav tm="0">
                                          <p:val>
                                            <p:strVal val="#ppt_y"/>
                                          </p:val>
                                        </p:tav>
                                        <p:tav tm="100000">
                                          <p:val>
                                            <p:strVal val="#ppt_y"/>
                                          </p:val>
                                        </p:tav>
                                      </p:tavLst>
                                    </p:anim>
                                    <p:anim calcmode="lin" valueType="num">
                                      <p:cBhvr>
                                        <p:cTn id="14"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3131840" y="6492875"/>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graphicFrame>
        <p:nvGraphicFramePr>
          <p:cNvPr id="7" name="6 Diagrama"/>
          <p:cNvGraphicFramePr/>
          <p:nvPr>
            <p:extLst>
              <p:ext uri="{D42A27DB-BD31-4B8C-83A1-F6EECF244321}">
                <p14:modId xmlns:p14="http://schemas.microsoft.com/office/powerpoint/2010/main" xmlns="" val="482252386"/>
              </p:ext>
            </p:extLst>
          </p:nvPr>
        </p:nvGraphicFramePr>
        <p:xfrm>
          <a:off x="-396552" y="980728"/>
          <a:ext cx="9540552" cy="576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38585947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0" y="6492875"/>
            <a:ext cx="9144000" cy="365125"/>
          </a:xfrm>
        </p:spPr>
        <p:txBody>
          <a:bodyPr/>
          <a:lstStyle/>
          <a:p>
            <a:r>
              <a:rPr lang="es-CO" dirty="0" smtClean="0">
                <a:solidFill>
                  <a:schemeClr val="bg1"/>
                </a:solidFill>
              </a:rPr>
              <a:t>INFORME DE GESTION CORPORATIVA </a:t>
            </a:r>
            <a:endParaRPr lang="es-CO" dirty="0">
              <a:solidFill>
                <a:schemeClr val="bg1"/>
              </a:solidFill>
            </a:endParaRPr>
          </a:p>
        </p:txBody>
      </p:sp>
      <p:sp>
        <p:nvSpPr>
          <p:cNvPr id="23" name="22 Rectángulo"/>
          <p:cNvSpPr/>
          <p:nvPr/>
        </p:nvSpPr>
        <p:spPr>
          <a:xfrm>
            <a:off x="1547664" y="692696"/>
            <a:ext cx="7344816" cy="830997"/>
          </a:xfrm>
          <a:prstGeom prst="rect">
            <a:avLst/>
          </a:prstGeom>
        </p:spPr>
        <p:style>
          <a:lnRef idx="0">
            <a:schemeClr val="accent5"/>
          </a:lnRef>
          <a:fillRef idx="3">
            <a:schemeClr val="accent5"/>
          </a:fillRef>
          <a:effectRef idx="3">
            <a:schemeClr val="accent5"/>
          </a:effectRef>
          <a:fontRef idx="minor">
            <a:schemeClr val="lt1"/>
          </a:fontRef>
        </p:style>
        <p:txBody>
          <a:bodyPr wrap="square">
            <a:spAutoFit/>
          </a:bodyPr>
          <a:lstStyle/>
          <a:p>
            <a:pPr algn="ctr"/>
            <a:r>
              <a:rPr lang="es-CO" sz="2400" b="1" dirty="0" smtClean="0"/>
              <a:t>GESTIÓN DEL CONOCIMIENTO Y COOPERACIÓN INTERNACIONAL</a:t>
            </a:r>
            <a:endParaRPr lang="es-CO" sz="2400" dirty="0"/>
          </a:p>
        </p:txBody>
      </p:sp>
      <p:graphicFrame>
        <p:nvGraphicFramePr>
          <p:cNvPr id="24" name="23 Diagrama"/>
          <p:cNvGraphicFramePr/>
          <p:nvPr>
            <p:extLst>
              <p:ext uri="{D42A27DB-BD31-4B8C-83A1-F6EECF244321}">
                <p14:modId xmlns:p14="http://schemas.microsoft.com/office/powerpoint/2010/main" xmlns="" val="2845279395"/>
              </p:ext>
            </p:extLst>
          </p:nvPr>
        </p:nvGraphicFramePr>
        <p:xfrm>
          <a:off x="395536" y="1628800"/>
          <a:ext cx="8424936" cy="489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descr="Sistema General de Regalías SGR"/>
          <p:cNvPicPr>
            <a:picLocks noChangeAspect="1" noChangeArrowheads="1"/>
          </p:cNvPicPr>
          <p:nvPr/>
        </p:nvPicPr>
        <p:blipFill>
          <a:blip r:embed="rId7" cstate="print"/>
          <a:srcRect r="53248"/>
          <a:stretch>
            <a:fillRect/>
          </a:stretch>
        </p:blipFill>
        <p:spPr bwMode="auto">
          <a:xfrm>
            <a:off x="6964982" y="3789040"/>
            <a:ext cx="1944216" cy="1054978"/>
          </a:xfrm>
          <a:prstGeom prst="rect">
            <a:avLst/>
          </a:prstGeom>
          <a:noFill/>
        </p:spPr>
      </p:pic>
      <p:pic>
        <p:nvPicPr>
          <p:cNvPr id="5122" name="Picture 2" descr="Ministerio de Ambiente y Desarrollo Sostenible de la República de Colombia"/>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6372200" y="5589240"/>
            <a:ext cx="2376264" cy="781051"/>
          </a:xfrm>
          <a:prstGeom prst="rect">
            <a:avLst/>
          </a:prstGeom>
          <a:noFill/>
          <a:extLst>
            <a:ext uri="{909E8E84-426E-40DD-AFC4-6F175D3DCCD1}">
              <a14:hiddenFill xmlns:a14="http://schemas.microsoft.com/office/drawing/2010/main" xmlns="">
                <a:solidFill>
                  <a:srgbClr val="FFFFFF"/>
                </a:solidFill>
              </a14:hiddenFill>
            </a:ext>
          </a:extLst>
        </p:spPr>
      </p:pic>
      <p:pic>
        <p:nvPicPr>
          <p:cNvPr id="2" name="1 Imagen"/>
          <p:cNvPicPr>
            <a:picLocks noChangeAspect="1"/>
          </p:cNvPicPr>
          <p:nvPr/>
        </p:nvPicPr>
        <p:blipFill rotWithShape="1">
          <a:blip r:embed="rId9" cstate="print">
            <a:extLst>
              <a:ext uri="{28A0092B-C50C-407E-A947-70E740481C1C}">
                <a14:useLocalDpi xmlns:a14="http://schemas.microsoft.com/office/drawing/2010/main" xmlns="" val="0"/>
              </a:ext>
            </a:extLst>
          </a:blip>
          <a:srcRect l="33662" t="10843" r="32675" b="12126"/>
          <a:stretch/>
        </p:blipFill>
        <p:spPr>
          <a:xfrm>
            <a:off x="7668344" y="2276872"/>
            <a:ext cx="785850" cy="713321"/>
          </a:xfrm>
          <a:prstGeom prst="rect">
            <a:avLst/>
          </a:prstGeom>
        </p:spPr>
      </p:pic>
    </p:spTree>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pie de página 3"/>
          <p:cNvSpPr>
            <a:spLocks noGrp="1"/>
          </p:cNvSpPr>
          <p:nvPr>
            <p:ph type="ftr" sz="quarter" idx="11"/>
          </p:nvPr>
        </p:nvSpPr>
        <p:spPr>
          <a:xfrm>
            <a:off x="3131840" y="6495642"/>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sp>
        <p:nvSpPr>
          <p:cNvPr id="6" name="CuadroTexto 5"/>
          <p:cNvSpPr txBox="1"/>
          <p:nvPr/>
        </p:nvSpPr>
        <p:spPr>
          <a:xfrm>
            <a:off x="1835696" y="768889"/>
            <a:ext cx="5364088" cy="646331"/>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es-CO" b="1" dirty="0" smtClean="0">
                <a:latin typeface="Arial" panose="020B0604020202020204" pitchFamily="34" charset="0"/>
                <a:cs typeface="Arial" panose="020B0604020202020204" pitchFamily="34" charset="0"/>
              </a:rPr>
              <a:t>PROYECTOS DEL SISTEMA GENERAL DE REGALIAS </a:t>
            </a:r>
            <a:endParaRPr lang="es-CO" b="1" dirty="0">
              <a:latin typeface="Arial" panose="020B0604020202020204" pitchFamily="34" charset="0"/>
              <a:cs typeface="Arial" panose="020B0604020202020204" pitchFamily="34" charset="0"/>
            </a:endParaRPr>
          </a:p>
        </p:txBody>
      </p:sp>
      <p:pic>
        <p:nvPicPr>
          <p:cNvPr id="7" name="Picture 2" descr="Sistema General de Regalías SGR"/>
          <p:cNvPicPr>
            <a:picLocks noChangeAspect="1" noChangeArrowheads="1"/>
          </p:cNvPicPr>
          <p:nvPr/>
        </p:nvPicPr>
        <p:blipFill>
          <a:blip r:embed="rId2" cstate="print"/>
          <a:srcRect r="53248"/>
          <a:stretch>
            <a:fillRect/>
          </a:stretch>
        </p:blipFill>
        <p:spPr bwMode="auto">
          <a:xfrm>
            <a:off x="7199784" y="116632"/>
            <a:ext cx="1944216" cy="1054978"/>
          </a:xfrm>
          <a:prstGeom prst="rect">
            <a:avLst/>
          </a:prstGeom>
          <a:noFill/>
        </p:spPr>
      </p:pic>
      <p:graphicFrame>
        <p:nvGraphicFramePr>
          <p:cNvPr id="10" name="Gráfico 9"/>
          <p:cNvGraphicFramePr>
            <a:graphicFrameLocks/>
          </p:cNvGraphicFramePr>
          <p:nvPr>
            <p:extLst>
              <p:ext uri="{D42A27DB-BD31-4B8C-83A1-F6EECF244321}">
                <p14:modId xmlns:p14="http://schemas.microsoft.com/office/powerpoint/2010/main" xmlns="" val="209887058"/>
              </p:ext>
            </p:extLst>
          </p:nvPr>
        </p:nvGraphicFramePr>
        <p:xfrm>
          <a:off x="4860032" y="1435428"/>
          <a:ext cx="4032448"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Gráfico 10"/>
          <p:cNvGraphicFramePr>
            <a:graphicFrameLocks/>
          </p:cNvGraphicFramePr>
          <p:nvPr>
            <p:extLst>
              <p:ext uri="{D42A27DB-BD31-4B8C-83A1-F6EECF244321}">
                <p14:modId xmlns:p14="http://schemas.microsoft.com/office/powerpoint/2010/main" xmlns="" val="1553692453"/>
              </p:ext>
            </p:extLst>
          </p:nvPr>
        </p:nvGraphicFramePr>
        <p:xfrm>
          <a:off x="2411760" y="4293096"/>
          <a:ext cx="3744416" cy="205853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Gráfico 11"/>
          <p:cNvGraphicFramePr>
            <a:graphicFrameLocks/>
          </p:cNvGraphicFramePr>
          <p:nvPr>
            <p:extLst>
              <p:ext uri="{D42A27DB-BD31-4B8C-83A1-F6EECF244321}">
                <p14:modId xmlns:p14="http://schemas.microsoft.com/office/powerpoint/2010/main" xmlns="" val="3059094574"/>
              </p:ext>
            </p:extLst>
          </p:nvPr>
        </p:nvGraphicFramePr>
        <p:xfrm>
          <a:off x="107504" y="1556792"/>
          <a:ext cx="4392488" cy="252028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xmlns="" val="1748806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pie de página"/>
          <p:cNvSpPr>
            <a:spLocks noGrp="1"/>
          </p:cNvSpPr>
          <p:nvPr>
            <p:ph type="ftr" sz="quarter" idx="11"/>
          </p:nvPr>
        </p:nvSpPr>
        <p:spPr>
          <a:xfrm>
            <a:off x="0" y="6492875"/>
            <a:ext cx="9144000" cy="365125"/>
          </a:xfrm>
        </p:spPr>
        <p:txBody>
          <a:bodyPr/>
          <a:lstStyle/>
          <a:p>
            <a:r>
              <a:rPr lang="es-CO" smtClean="0">
                <a:solidFill>
                  <a:schemeClr val="bg1"/>
                </a:solidFill>
              </a:rPr>
              <a:t>INFORME DE GESTION CORPORATIVA </a:t>
            </a:r>
            <a:endParaRPr lang="es-CO" dirty="0">
              <a:solidFill>
                <a:schemeClr val="bg1"/>
              </a:solidFill>
            </a:endParaRPr>
          </a:p>
        </p:txBody>
      </p:sp>
      <p:graphicFrame>
        <p:nvGraphicFramePr>
          <p:cNvPr id="12" name="11 Diagrama"/>
          <p:cNvGraphicFramePr/>
          <p:nvPr/>
        </p:nvGraphicFramePr>
        <p:xfrm>
          <a:off x="1727176" y="0"/>
          <a:ext cx="7416824" cy="620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5 CuadroTexto"/>
          <p:cNvSpPr txBox="1"/>
          <p:nvPr/>
        </p:nvSpPr>
        <p:spPr>
          <a:xfrm>
            <a:off x="1547664" y="692696"/>
            <a:ext cx="7380312" cy="584775"/>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lvl="0" algn="ctr"/>
            <a:r>
              <a:rPr lang="es-CO" sz="1600" b="1" dirty="0" smtClean="0"/>
              <a:t>ADMINISTRACIÓN DE LA OFERTA Y DEMANDA DEL RECURSO HÍDRICO (SUPERFICIALES Y SUBTERRÁNEOS) </a:t>
            </a:r>
            <a:endParaRPr lang="es-CO" sz="1600" b="1" dirty="0"/>
          </a:p>
        </p:txBody>
      </p:sp>
      <p:sp>
        <p:nvSpPr>
          <p:cNvPr id="8" name="7 CuadroTexto"/>
          <p:cNvSpPr txBox="1"/>
          <p:nvPr/>
        </p:nvSpPr>
        <p:spPr>
          <a:xfrm>
            <a:off x="345217" y="1717230"/>
            <a:ext cx="5885166" cy="1231106"/>
          </a:xfrm>
          <a:prstGeom prst="rect">
            <a:avLst/>
          </a:prstGeom>
          <a:noFill/>
        </p:spPr>
        <p:txBody>
          <a:bodyPr wrap="square" rtlCol="0">
            <a:spAutoFit/>
          </a:bodyPr>
          <a:lstStyle/>
          <a:p>
            <a:pPr lvl="0" algn="ctr"/>
            <a:r>
              <a:rPr lang="es-CO" sz="2000" b="1" dirty="0" smtClean="0">
                <a:solidFill>
                  <a:schemeClr val="tx2">
                    <a:lumMod val="50000"/>
                  </a:schemeClr>
                </a:solidFill>
                <a:latin typeface="Arial Narrow" pitchFamily="34" charset="0"/>
              </a:rPr>
              <a:t>Abastecimiento de Agua Mediante Vehículo </a:t>
            </a:r>
            <a:r>
              <a:rPr lang="es-CO" sz="2000" b="1" dirty="0">
                <a:solidFill>
                  <a:schemeClr val="tx2">
                    <a:lumMod val="50000"/>
                  </a:schemeClr>
                </a:solidFill>
                <a:latin typeface="Arial Narrow" pitchFamily="34" charset="0"/>
              </a:rPr>
              <a:t>C</a:t>
            </a:r>
            <a:r>
              <a:rPr lang="es-CO" sz="2000" b="1" dirty="0" smtClean="0">
                <a:solidFill>
                  <a:schemeClr val="tx2">
                    <a:lumMod val="50000"/>
                  </a:schemeClr>
                </a:solidFill>
                <a:latin typeface="Arial Narrow" pitchFamily="34" charset="0"/>
              </a:rPr>
              <a:t>isterna </a:t>
            </a:r>
          </a:p>
          <a:p>
            <a:pPr algn="just"/>
            <a:r>
              <a:rPr lang="es-CO" dirty="0" smtClean="0">
                <a:latin typeface="Arial Narrow" pitchFamily="34" charset="0"/>
              </a:rPr>
              <a:t>Distribución </a:t>
            </a:r>
            <a:r>
              <a:rPr lang="es-MX" dirty="0" smtClean="0">
                <a:latin typeface="Arial Narrow" pitchFamily="34" charset="0"/>
              </a:rPr>
              <a:t>de agua a mas de </a:t>
            </a:r>
            <a:r>
              <a:rPr lang="es-CO" dirty="0" smtClean="0"/>
              <a:t>6.150 </a:t>
            </a:r>
            <a:r>
              <a:rPr lang="es-MX" dirty="0" smtClean="0">
                <a:latin typeface="Arial Narrow" pitchFamily="34" charset="0"/>
              </a:rPr>
              <a:t> personas, en vehículos cisternas en </a:t>
            </a:r>
            <a:r>
              <a:rPr lang="es-CO" dirty="0" smtClean="0">
                <a:latin typeface="Arial Narrow" pitchFamily="34" charset="0"/>
              </a:rPr>
              <a:t>las comunidades indígenas asentadas en los  municipios Maicao, Riohacha y Manaure. </a:t>
            </a:r>
          </a:p>
        </p:txBody>
      </p:sp>
      <p:sp>
        <p:nvSpPr>
          <p:cNvPr id="14" name="13 Rectángulo"/>
          <p:cNvSpPr/>
          <p:nvPr/>
        </p:nvSpPr>
        <p:spPr>
          <a:xfrm>
            <a:off x="197768" y="3472577"/>
            <a:ext cx="6699657" cy="1846659"/>
          </a:xfrm>
          <a:prstGeom prst="rect">
            <a:avLst/>
          </a:prstGeom>
        </p:spPr>
        <p:txBody>
          <a:bodyPr wrap="square">
            <a:spAutoFit/>
          </a:bodyPr>
          <a:lstStyle/>
          <a:p>
            <a:pPr algn="ctr"/>
            <a:r>
              <a:rPr lang="es-CO" sz="2000" b="1" dirty="0" smtClean="0">
                <a:solidFill>
                  <a:schemeClr val="tx2">
                    <a:lumMod val="50000"/>
                  </a:schemeClr>
                </a:solidFill>
                <a:latin typeface="Arial Narrow" pitchFamily="34" charset="0"/>
              </a:rPr>
              <a:t>4.721 habitantes de Riohacha beneficiados con Suministro de Agua</a:t>
            </a:r>
          </a:p>
          <a:p>
            <a:pPr algn="just"/>
            <a:r>
              <a:rPr lang="es-CO" sz="2000" dirty="0" smtClean="0">
                <a:solidFill>
                  <a:schemeClr val="tx2">
                    <a:lumMod val="50000"/>
                  </a:schemeClr>
                </a:solidFill>
                <a:latin typeface="Arial Narrow" pitchFamily="34" charset="0"/>
              </a:rPr>
              <a:t>Entrega </a:t>
            </a:r>
            <a:r>
              <a:rPr lang="es-CO" dirty="0" smtClean="0"/>
              <a:t>8 micro acueductos ubicados en las comunidades de </a:t>
            </a:r>
            <a:r>
              <a:rPr lang="es-CO" dirty="0" smtClean="0">
                <a:latin typeface="Arial Narrow" pitchFamily="34" charset="0"/>
              </a:rPr>
              <a:t>JUYATPANA</a:t>
            </a:r>
            <a:r>
              <a:rPr lang="es-CO" dirty="0">
                <a:latin typeface="Arial Narrow" pitchFamily="34" charset="0"/>
              </a:rPr>
              <a:t>, GALILEA, BETANIA, SANTA CLARA (I Y II), HAMACA, TOLDA, MONGUI Y NUEVA LUCHA </a:t>
            </a:r>
            <a:r>
              <a:rPr lang="es-CO" dirty="0" smtClean="0">
                <a:latin typeface="Arial Narrow" pitchFamily="34" charset="0"/>
              </a:rPr>
              <a:t>con las que esta ya cuenta con el suministro de agua para uso domestico. </a:t>
            </a:r>
            <a:endParaRPr lang="es-CO" dirty="0" smtClean="0"/>
          </a:p>
        </p:txBody>
      </p:sp>
      <p:pic>
        <p:nvPicPr>
          <p:cNvPr id="2051" name="Picture 3" descr="C:\Users\Funcionario\Desktop\fotos\20150217_165706.jp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6897425" y="3429000"/>
            <a:ext cx="1756520" cy="250781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Lst>
        </p:spPr>
      </p:pic>
      <p:pic>
        <p:nvPicPr>
          <p:cNvPr id="2" name="1 Imagen"/>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6262672" y="1212729"/>
            <a:ext cx="2269767" cy="170232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pie de página 3"/>
          <p:cNvSpPr>
            <a:spLocks noGrp="1"/>
          </p:cNvSpPr>
          <p:nvPr>
            <p:ph type="ftr" sz="quarter" idx="11"/>
          </p:nvPr>
        </p:nvSpPr>
        <p:spPr>
          <a:xfrm>
            <a:off x="3131840" y="6525344"/>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sp>
        <p:nvSpPr>
          <p:cNvPr id="5" name="9 Rectángulo"/>
          <p:cNvSpPr/>
          <p:nvPr/>
        </p:nvSpPr>
        <p:spPr>
          <a:xfrm>
            <a:off x="1259632" y="995866"/>
            <a:ext cx="7731496" cy="1631216"/>
          </a:xfrm>
          <a:prstGeom prst="rect">
            <a:avLst/>
          </a:prstGeom>
        </p:spPr>
        <p:txBody>
          <a:bodyPr wrap="square">
            <a:spAutoFit/>
          </a:bodyPr>
          <a:lstStyle/>
          <a:p>
            <a:pPr marL="342900" indent="-342900" algn="just">
              <a:buFont typeface="Arial" panose="020B0604020202020204" pitchFamily="34" charset="0"/>
              <a:buChar char="•"/>
            </a:pPr>
            <a:r>
              <a:rPr lang="es-AR" sz="2000" dirty="0" smtClean="0">
                <a:latin typeface="Arial Narrow" pitchFamily="34" charset="0"/>
                <a:cs typeface="Arial" pitchFamily="34" charset="0"/>
              </a:rPr>
              <a:t>Reparación y </a:t>
            </a:r>
            <a:r>
              <a:rPr lang="es-AR" sz="2000" dirty="0">
                <a:latin typeface="Arial Narrow" pitchFamily="34" charset="0"/>
                <a:cs typeface="Arial" pitchFamily="34" charset="0"/>
              </a:rPr>
              <a:t>mantenimiento de un molino de viento en la comunidad indígena de </a:t>
            </a:r>
            <a:r>
              <a:rPr lang="es-AR" sz="2000" dirty="0" err="1">
                <a:latin typeface="Arial Narrow" pitchFamily="34" charset="0"/>
                <a:cs typeface="Arial" pitchFamily="34" charset="0"/>
              </a:rPr>
              <a:t>Tucupao</a:t>
            </a:r>
            <a:r>
              <a:rPr lang="es-AR" sz="2000" dirty="0">
                <a:latin typeface="Arial Narrow" pitchFamily="34" charset="0"/>
                <a:cs typeface="Arial" pitchFamily="34" charset="0"/>
              </a:rPr>
              <a:t>, municipio de </a:t>
            </a:r>
            <a:r>
              <a:rPr lang="es-AR" sz="2000" dirty="0" smtClean="0">
                <a:latin typeface="Arial Narrow" pitchFamily="34" charset="0"/>
                <a:cs typeface="Arial" pitchFamily="34" charset="0"/>
              </a:rPr>
              <a:t>Manaure, con una población beneficiada de 230 Personas. </a:t>
            </a:r>
          </a:p>
          <a:p>
            <a:pPr marL="342900" indent="-342900" algn="just">
              <a:buFont typeface="Arial" panose="020B0604020202020204" pitchFamily="34" charset="0"/>
              <a:buChar char="•"/>
            </a:pPr>
            <a:r>
              <a:rPr lang="es-CO" sz="2000" dirty="0">
                <a:latin typeface="Arial Narrow" pitchFamily="34" charset="0"/>
                <a:cs typeface="Arial" pitchFamily="34" charset="0"/>
              </a:rPr>
              <a:t>Adecuación del sistema de abastecimiento de agua en la comunidad indígena de </a:t>
            </a:r>
            <a:r>
              <a:rPr lang="es-CO" sz="2000" dirty="0" err="1">
                <a:latin typeface="Arial Narrow" pitchFamily="34" charset="0"/>
                <a:cs typeface="Arial" pitchFamily="34" charset="0"/>
              </a:rPr>
              <a:t>Atnamana</a:t>
            </a:r>
            <a:r>
              <a:rPr lang="es-CO" sz="2000" dirty="0">
                <a:latin typeface="Arial Narrow" pitchFamily="34" charset="0"/>
                <a:cs typeface="Arial" pitchFamily="34" charset="0"/>
              </a:rPr>
              <a:t>, municipio de </a:t>
            </a:r>
            <a:r>
              <a:rPr lang="es-CO" sz="2000" dirty="0" smtClean="0">
                <a:latin typeface="Arial Narrow" pitchFamily="34" charset="0"/>
                <a:cs typeface="Arial" pitchFamily="34" charset="0"/>
              </a:rPr>
              <a:t>Maicao, </a:t>
            </a:r>
            <a:r>
              <a:rPr lang="es-AR" sz="2000" dirty="0" smtClean="0">
                <a:latin typeface="Arial Narrow" pitchFamily="34" charset="0"/>
                <a:cs typeface="Arial" pitchFamily="34" charset="0"/>
              </a:rPr>
              <a:t>beneficiara a 274 </a:t>
            </a:r>
            <a:r>
              <a:rPr lang="es-AR" sz="2000" dirty="0">
                <a:latin typeface="Arial Narrow" pitchFamily="34" charset="0"/>
                <a:cs typeface="Arial" pitchFamily="34" charset="0"/>
              </a:rPr>
              <a:t>Personas. </a:t>
            </a:r>
          </a:p>
        </p:txBody>
      </p:sp>
      <p:pic>
        <p:nvPicPr>
          <p:cNvPr id="6" name="Picture 3" descr="C:\Users\Funcionario\Documents\PLANEACION 2013 1\Informes de Gestion  del  Director\Informes de Gestion por Areas 2015\Primer Trimestre\Comunicaciones\2015\DIARIO DEL NORTE - ENERO 15 DE 2015.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57180" t="63194" r="26957" b="19862"/>
          <a:stretch/>
        </p:blipFill>
        <p:spPr bwMode="auto">
          <a:xfrm>
            <a:off x="251520" y="1124743"/>
            <a:ext cx="837002" cy="137346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Lst>
        </p:spPr>
      </p:pic>
      <p:sp>
        <p:nvSpPr>
          <p:cNvPr id="8" name="9 Rectángulo"/>
          <p:cNvSpPr/>
          <p:nvPr/>
        </p:nvSpPr>
        <p:spPr>
          <a:xfrm>
            <a:off x="234930" y="2690193"/>
            <a:ext cx="5616624" cy="1938992"/>
          </a:xfrm>
          <a:prstGeom prst="rect">
            <a:avLst/>
          </a:prstGeom>
        </p:spPr>
        <p:style>
          <a:lnRef idx="1">
            <a:schemeClr val="accent5"/>
          </a:lnRef>
          <a:fillRef idx="3">
            <a:schemeClr val="accent5"/>
          </a:fillRef>
          <a:effectRef idx="2">
            <a:schemeClr val="accent5"/>
          </a:effectRef>
          <a:fontRef idx="minor">
            <a:schemeClr val="lt1"/>
          </a:fontRef>
        </p:style>
        <p:txBody>
          <a:bodyPr wrap="square">
            <a:spAutoFit/>
          </a:bodyPr>
          <a:lstStyle/>
          <a:p>
            <a:pPr algn="ctr"/>
            <a:r>
              <a:rPr lang="es-AR" sz="2000" b="1" dirty="0" smtClean="0">
                <a:latin typeface="Arial Narrow" pitchFamily="34" charset="0"/>
                <a:cs typeface="Arial" pitchFamily="34" charset="0"/>
              </a:rPr>
              <a:t>FINALIZARON LOS TRABAJOS DE SUMINISTRO DE AGUA EN PERICO</a:t>
            </a:r>
          </a:p>
          <a:p>
            <a:pPr algn="ctr"/>
            <a:endParaRPr lang="es-AR" sz="2000" dirty="0">
              <a:latin typeface="Arial Narrow" pitchFamily="34" charset="0"/>
              <a:cs typeface="Arial" pitchFamily="34" charset="0"/>
            </a:endParaRPr>
          </a:p>
          <a:p>
            <a:pPr algn="just"/>
            <a:r>
              <a:rPr lang="es-AR" sz="2000" dirty="0" smtClean="0">
                <a:latin typeface="Arial Narrow" pitchFamily="34" charset="0"/>
                <a:cs typeface="Arial" pitchFamily="34" charset="0"/>
              </a:rPr>
              <a:t>Estos trabajos beneficiaran a 400 Familias,  el pozo tiene una profundidad de 150 Metros y una capacidad de generar 100 Metros Cúbicos de agua por hora. </a:t>
            </a:r>
          </a:p>
        </p:txBody>
      </p:sp>
      <p:pic>
        <p:nvPicPr>
          <p:cNvPr id="2" name="Imagen 1"/>
          <p:cNvPicPr>
            <a:picLocks noChangeAspect="1"/>
          </p:cNvPicPr>
          <p:nvPr/>
        </p:nvPicPr>
        <p:blipFill rotWithShape="1">
          <a:blip r:embed="rId3" cstate="print">
            <a:extLst>
              <a:ext uri="{28A0092B-C50C-407E-A947-70E740481C1C}">
                <a14:useLocalDpi xmlns:a14="http://schemas.microsoft.com/office/drawing/2010/main" xmlns="" val="0"/>
              </a:ext>
            </a:extLst>
          </a:blip>
          <a:srcRect l="6176" t="10101" r="43739" b="65749"/>
          <a:stretch/>
        </p:blipFill>
        <p:spPr>
          <a:xfrm>
            <a:off x="6048431" y="2661576"/>
            <a:ext cx="2777359" cy="199622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9" name="9 Rectángulo"/>
          <p:cNvSpPr/>
          <p:nvPr/>
        </p:nvSpPr>
        <p:spPr>
          <a:xfrm>
            <a:off x="2699792" y="4877137"/>
            <a:ext cx="5976664" cy="1631216"/>
          </a:xfrm>
          <a:prstGeom prst="rect">
            <a:avLst/>
          </a:prstGeom>
        </p:spPr>
        <p:style>
          <a:lnRef idx="1">
            <a:schemeClr val="accent5"/>
          </a:lnRef>
          <a:fillRef idx="3">
            <a:schemeClr val="accent5"/>
          </a:fillRef>
          <a:effectRef idx="2">
            <a:schemeClr val="accent5"/>
          </a:effectRef>
          <a:fontRef idx="minor">
            <a:schemeClr val="lt1"/>
          </a:fontRef>
        </p:style>
        <p:txBody>
          <a:bodyPr wrap="square">
            <a:spAutoFit/>
          </a:bodyPr>
          <a:lstStyle/>
          <a:p>
            <a:pPr algn="ctr"/>
            <a:r>
              <a:rPr lang="es-AR" sz="2000" b="1" dirty="0" smtClean="0">
                <a:latin typeface="Arial Narrow" pitchFamily="34" charset="0"/>
                <a:cs typeface="Arial" pitchFamily="34" charset="0"/>
              </a:rPr>
              <a:t>RECUPERACION DEL ACUEDUCTO DE MATITAS</a:t>
            </a:r>
          </a:p>
          <a:p>
            <a:pPr algn="ctr"/>
            <a:endParaRPr lang="es-AR" sz="2000" b="1" dirty="0" smtClean="0">
              <a:latin typeface="Arial Narrow" pitchFamily="34" charset="0"/>
              <a:cs typeface="Arial" pitchFamily="34" charset="0"/>
            </a:endParaRPr>
          </a:p>
          <a:p>
            <a:pPr algn="ctr"/>
            <a:r>
              <a:rPr lang="es-AR" sz="2000" dirty="0" smtClean="0">
                <a:latin typeface="Arial Narrow" pitchFamily="34" charset="0"/>
                <a:cs typeface="Arial" pitchFamily="34" charset="0"/>
              </a:rPr>
              <a:t>Este acueducto fue devastado por la OLA INVERNAL, fue recuperado por Corpoguajira con ayuda del municipio de Riohacha  Gobernación de la Guajira,   </a:t>
            </a:r>
          </a:p>
        </p:txBody>
      </p:sp>
      <p:pic>
        <p:nvPicPr>
          <p:cNvPr id="3" name="Imagen 2"/>
          <p:cNvPicPr>
            <a:picLocks noChangeAspect="1"/>
          </p:cNvPicPr>
          <p:nvPr/>
        </p:nvPicPr>
        <p:blipFill rotWithShape="1">
          <a:blip r:embed="rId3" cstate="print">
            <a:extLst>
              <a:ext uri="{28A0092B-C50C-407E-A947-70E740481C1C}">
                <a14:useLocalDpi xmlns:a14="http://schemas.microsoft.com/office/drawing/2010/main" xmlns="" val="0"/>
              </a:ext>
            </a:extLst>
          </a:blip>
          <a:srcRect l="60956" t="16401" r="6176" b="58400"/>
          <a:stretch/>
        </p:blipFill>
        <p:spPr>
          <a:xfrm>
            <a:off x="510628" y="4763373"/>
            <a:ext cx="1498008" cy="171201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xmlns="" val="3828266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199" y="1133872"/>
            <a:ext cx="5698977" cy="1143000"/>
          </a:xfrm>
        </p:spPr>
        <p:style>
          <a:lnRef idx="1">
            <a:schemeClr val="accent5"/>
          </a:lnRef>
          <a:fillRef idx="3">
            <a:schemeClr val="accent5"/>
          </a:fillRef>
          <a:effectRef idx="2">
            <a:schemeClr val="accent5"/>
          </a:effectRef>
          <a:fontRef idx="minor">
            <a:schemeClr val="lt1"/>
          </a:fontRef>
        </p:style>
        <p:txBody>
          <a:bodyPr/>
          <a:lstStyle/>
          <a:p>
            <a:r>
              <a:rPr lang="es-CO" sz="2000" b="1" dirty="0" smtClean="0">
                <a:latin typeface="Arial" panose="020B0604020202020204" pitchFamily="34" charset="0"/>
                <a:cs typeface="Arial" panose="020B0604020202020204" pitchFamily="34" charset="0"/>
              </a:rPr>
              <a:t>Inicia Formulación de II Fase del Plan de Manejo Ambiental de los Acuíferos del Ranchería </a:t>
            </a:r>
            <a:endParaRPr lang="es-CO" sz="2000" b="1" dirty="0">
              <a:latin typeface="Arial" panose="020B0604020202020204" pitchFamily="34" charset="0"/>
              <a:cs typeface="Arial" panose="020B0604020202020204" pitchFamily="34" charset="0"/>
            </a:endParaRPr>
          </a:p>
        </p:txBody>
      </p:sp>
      <p:sp>
        <p:nvSpPr>
          <p:cNvPr id="4" name="Marcador de pie de página 3"/>
          <p:cNvSpPr>
            <a:spLocks noGrp="1"/>
          </p:cNvSpPr>
          <p:nvPr>
            <p:ph type="ftr" sz="quarter" idx="11"/>
          </p:nvPr>
        </p:nvSpPr>
        <p:spPr>
          <a:xfrm>
            <a:off x="3124200" y="6492875"/>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pic>
        <p:nvPicPr>
          <p:cNvPr id="6" name="Imagen 5"/>
          <p:cNvPicPr>
            <a:picLocks noChangeAspect="1"/>
          </p:cNvPicPr>
          <p:nvPr/>
        </p:nvPicPr>
        <p:blipFill rotWithShape="1">
          <a:blip r:embed="rId2" cstate="print">
            <a:extLst>
              <a:ext uri="{28A0092B-C50C-407E-A947-70E740481C1C}">
                <a14:useLocalDpi xmlns:a14="http://schemas.microsoft.com/office/drawing/2010/main" xmlns="" val="0"/>
              </a:ext>
            </a:extLst>
          </a:blip>
          <a:srcRect l="63850" t="10273" r="6452" b="64619"/>
          <a:stretch/>
        </p:blipFill>
        <p:spPr>
          <a:xfrm>
            <a:off x="6372200" y="2636912"/>
            <a:ext cx="2593940" cy="285333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7" name="Rectángulo 6"/>
          <p:cNvSpPr/>
          <p:nvPr/>
        </p:nvSpPr>
        <p:spPr>
          <a:xfrm>
            <a:off x="309898" y="2492896"/>
            <a:ext cx="5846278" cy="3878754"/>
          </a:xfrm>
          <a:prstGeom prst="rect">
            <a:avLst/>
          </a:prstGeom>
        </p:spPr>
        <p:style>
          <a:lnRef idx="1">
            <a:schemeClr val="accent5"/>
          </a:lnRef>
          <a:fillRef idx="3">
            <a:schemeClr val="accent5"/>
          </a:fillRef>
          <a:effectRef idx="2">
            <a:schemeClr val="accent5"/>
          </a:effectRef>
          <a:fontRef idx="minor">
            <a:schemeClr val="lt1"/>
          </a:fontRef>
        </p:style>
        <p:txBody>
          <a:bodyPr wrap="square">
            <a:spAutoFit/>
          </a:bodyPr>
          <a:lstStyle/>
          <a:p>
            <a:pPr algn="just">
              <a:lnSpc>
                <a:spcPct val="115000"/>
              </a:lnSpc>
              <a:spcAft>
                <a:spcPts val="0"/>
              </a:spcAft>
            </a:pPr>
            <a:r>
              <a:rPr lang="es-MX" sz="2400" dirty="0">
                <a:latin typeface="Arial" panose="020B0604020202020204" pitchFamily="34" charset="0"/>
                <a:ea typeface="Times New Roman" panose="02020603050405020304" pitchFamily="18" charset="0"/>
                <a:cs typeface="Arial" panose="020B0604020202020204" pitchFamily="34" charset="0"/>
              </a:rPr>
              <a:t>E</a:t>
            </a:r>
            <a:r>
              <a:rPr lang="es-MX" sz="2400" dirty="0" smtClean="0">
                <a:latin typeface="Arial" panose="020B0604020202020204" pitchFamily="34" charset="0"/>
                <a:ea typeface="Times New Roman" panose="02020603050405020304" pitchFamily="18" charset="0"/>
                <a:cs typeface="Arial" panose="020B0604020202020204" pitchFamily="34" charset="0"/>
              </a:rPr>
              <a:t>l </a:t>
            </a:r>
            <a:r>
              <a:rPr lang="es-MX" sz="2400" dirty="0">
                <a:latin typeface="Arial" panose="020B0604020202020204" pitchFamily="34" charset="0"/>
                <a:ea typeface="Times New Roman" panose="02020603050405020304" pitchFamily="18" charset="0"/>
                <a:cs typeface="Arial" panose="020B0604020202020204" pitchFamily="34" charset="0"/>
              </a:rPr>
              <a:t>Plan de Manejo Ambiental del Acuífero de la Cuenca del Río </a:t>
            </a:r>
            <a:r>
              <a:rPr lang="es-MX" sz="2400" dirty="0" smtClean="0">
                <a:latin typeface="Arial" panose="020B0604020202020204" pitchFamily="34" charset="0"/>
                <a:ea typeface="Times New Roman" panose="02020603050405020304" pitchFamily="18" charset="0"/>
                <a:cs typeface="Arial" panose="020B0604020202020204" pitchFamily="34" charset="0"/>
              </a:rPr>
              <a:t>Ranchería este servirá como instrumento de planificación. </a:t>
            </a:r>
          </a:p>
          <a:p>
            <a:pPr algn="just">
              <a:lnSpc>
                <a:spcPct val="115000"/>
              </a:lnSpc>
              <a:spcAft>
                <a:spcPts val="0"/>
              </a:spcAft>
            </a:pPr>
            <a:endParaRPr lang="es-MX"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pPr>
            <a:r>
              <a:rPr lang="es-MX" sz="2400" dirty="0">
                <a:latin typeface="Arial" panose="020B0604020202020204" pitchFamily="34" charset="0"/>
                <a:ea typeface="Times New Roman" panose="02020603050405020304" pitchFamily="18" charset="0"/>
                <a:cs typeface="Arial" panose="020B0604020202020204" pitchFamily="34" charset="0"/>
              </a:rPr>
              <a:t>Se destacan la compilación </a:t>
            </a:r>
            <a:r>
              <a:rPr lang="es-MX" sz="2400" dirty="0" smtClean="0">
                <a:latin typeface="Arial" panose="020B0604020202020204" pitchFamily="34" charset="0"/>
                <a:ea typeface="Times New Roman" panose="02020603050405020304" pitchFamily="18" charset="0"/>
                <a:cs typeface="Arial" panose="020B0604020202020204" pitchFamily="34" charset="0"/>
              </a:rPr>
              <a:t>y el análisis de la información de las perforaciones realizadas por el Instituto Geológico colombiano.  </a:t>
            </a:r>
            <a:endParaRPr lang="es-CO" sz="240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xmlns="" val="3054875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xmlns="" val="1720154028"/>
              </p:ext>
            </p:extLst>
          </p:nvPr>
        </p:nvGraphicFramePr>
        <p:xfrm>
          <a:off x="251520" y="980728"/>
          <a:ext cx="8640960"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CuadroTexto"/>
          <p:cNvSpPr txBox="1"/>
          <p:nvPr/>
        </p:nvSpPr>
        <p:spPr>
          <a:xfrm>
            <a:off x="1331640" y="476672"/>
            <a:ext cx="7992888" cy="400110"/>
          </a:xfrm>
          <a:prstGeom prst="rect">
            <a:avLst/>
          </a:prstGeom>
          <a:effectLst>
            <a:innerShdw blurRad="63500" dist="50800" dir="5400000">
              <a:prstClr val="black">
                <a:alpha val="50000"/>
              </a:prstClr>
            </a:innerShdw>
          </a:effectLst>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s-CO" sz="2000" b="1" i="1" dirty="0" smtClean="0"/>
              <a:t>MONITOREO DE LA CALIDAD DEL RECURSO HÍDRICO </a:t>
            </a:r>
            <a:endParaRPr lang="es-CO" sz="2000" b="1" i="1" dirty="0"/>
          </a:p>
        </p:txBody>
      </p:sp>
      <p:sp>
        <p:nvSpPr>
          <p:cNvPr id="6" name="5 Marcador de pie de página"/>
          <p:cNvSpPr>
            <a:spLocks noGrp="1"/>
          </p:cNvSpPr>
          <p:nvPr>
            <p:ph type="ftr" sz="quarter" idx="11"/>
          </p:nvPr>
        </p:nvSpPr>
        <p:spPr>
          <a:xfrm>
            <a:off x="0" y="6492875"/>
            <a:ext cx="9324528" cy="365125"/>
          </a:xfrm>
        </p:spPr>
        <p:txBody>
          <a:bodyPr/>
          <a:lstStyle/>
          <a:p>
            <a:r>
              <a:rPr lang="es-CO" smtClean="0">
                <a:solidFill>
                  <a:schemeClr val="bg1"/>
                </a:solidFill>
              </a:rPr>
              <a:t>INFORME DE GESTION CORPORATIVA </a:t>
            </a:r>
            <a:endParaRPr lang="es-CO"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1615480" y="332656"/>
            <a:ext cx="7344816" cy="566936"/>
          </a:xfrm>
          <a:solidFill>
            <a:schemeClr val="accent3">
              <a:lumMod val="50000"/>
            </a:schemeClr>
          </a:solidFill>
          <a:ln/>
          <a:scene3d>
            <a:camera prst="orthographicFront"/>
            <a:lightRig rig="threePt" dir="t"/>
          </a:scene3d>
          <a:sp3d>
            <a:bevelT w="114300" prst="artDeco"/>
          </a:sp3d>
        </p:spPr>
        <p:style>
          <a:lnRef idx="1">
            <a:schemeClr val="accent3"/>
          </a:lnRef>
          <a:fillRef idx="3">
            <a:schemeClr val="accent3"/>
          </a:fillRef>
          <a:effectRef idx="2">
            <a:schemeClr val="accent3"/>
          </a:effectRef>
          <a:fontRef idx="minor">
            <a:schemeClr val="lt1"/>
          </a:fontRef>
        </p:style>
        <p:txBody>
          <a:bodyPr>
            <a:noAutofit/>
          </a:bodyPr>
          <a:lstStyle/>
          <a:p>
            <a:r>
              <a:rPr lang="es-CO" sz="2000" b="1" dirty="0" smtClean="0"/>
              <a:t>3. PROGRAMA</a:t>
            </a:r>
            <a:br>
              <a:rPr lang="es-CO" sz="2000" b="1" dirty="0" smtClean="0"/>
            </a:br>
            <a:r>
              <a:rPr lang="es-CO" sz="2000" b="1" dirty="0" smtClean="0"/>
              <a:t>BOSQUES, BIODIVERSIDAD Y SERVICIOS ECOSISTEMICOS </a:t>
            </a:r>
            <a:endParaRPr lang="es-CO" sz="2000" b="1" dirty="0"/>
          </a:p>
        </p:txBody>
      </p:sp>
      <p:sp>
        <p:nvSpPr>
          <p:cNvPr id="7" name="6 Marcador de pie de página"/>
          <p:cNvSpPr>
            <a:spLocks noGrp="1"/>
          </p:cNvSpPr>
          <p:nvPr>
            <p:ph type="ftr" sz="quarter" idx="11"/>
          </p:nvPr>
        </p:nvSpPr>
        <p:spPr>
          <a:xfrm>
            <a:off x="0" y="6492875"/>
            <a:ext cx="9144000" cy="365125"/>
          </a:xfrm>
        </p:spPr>
        <p:txBody>
          <a:bodyPr/>
          <a:lstStyle/>
          <a:p>
            <a:r>
              <a:rPr lang="es-CO" smtClean="0">
                <a:solidFill>
                  <a:schemeClr val="bg1"/>
                </a:solidFill>
              </a:rPr>
              <a:t>INFORME DE GESTION CORPORATIVA </a:t>
            </a:r>
            <a:endParaRPr lang="es-CO" dirty="0">
              <a:solidFill>
                <a:schemeClr val="bg1"/>
              </a:solidFill>
            </a:endParaRPr>
          </a:p>
        </p:txBody>
      </p:sp>
      <p:sp>
        <p:nvSpPr>
          <p:cNvPr id="5" name="4 Rectángulo"/>
          <p:cNvSpPr/>
          <p:nvPr/>
        </p:nvSpPr>
        <p:spPr>
          <a:xfrm>
            <a:off x="971600" y="1156682"/>
            <a:ext cx="7272808" cy="400110"/>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r>
              <a:rPr lang="es-CO" sz="2000" b="1" i="1" dirty="0" smtClean="0"/>
              <a:t>1. ECOSISTEMAS ESTRATEGICOS CONTINENTALES Y MARINOS</a:t>
            </a:r>
          </a:p>
        </p:txBody>
      </p:sp>
      <p:sp>
        <p:nvSpPr>
          <p:cNvPr id="25604" name="AutoShape 4" descr="data:image/jpeg;base64,/9j/4AAQSkZJRgABAQAAAQABAAD/2wCEAAkGBhQSERUUExMWFRUWGBcYFxcYGBwaHRgcGhoYGBwaHBoYGyYgGhwjHRgYIC8gIycpLCwsFx8xNTAqNSYrLCkBCQoKDgwOGg8PGiwkHyQqLCwsLCkqKiwsLCwsLCosLCwsLCwsLCwsLCwsLCwsLCwsLCwsLCwsLCwsLCwsLCwsLP/AABEIAMIBAwMBIgACEQEDEQH/xAAbAAACAwEBAQAAAAAAAAAAAAAEBQIDBgABB//EAD8QAAECBAQEBAQFAwQABgMAAAECEQADITEEEkFRBSJhcYGRofAGEzKxQsHR4fEUI2IVUnKCJDOSorLiBxZT/8QAGQEAAwEBAQAAAAAAAAAAAAAAAQIDBAAF/8QALxEAAgIBAwEGBQQDAQAAAAAAAAECESEDEjFBIjJRYXHwBBOBwdFCkaHxM4LhFP/aAAwDAQACEQMRAD8A+YYZRCaEimjfYwROmqR2IrR6t784qVhSFlVQH2oXqetz3iczF1IDHzc317U+0ZkkTO+fnSQWBBFh4V6C8afDYUGVlC6B1EZUswSwd3YE/iAFe8ZCQEuSH0vpp7MNcPjly0lnUghiNblxevbfzierFvgAzkykLFDlUmxz12y5SbAn11oAdIxKkijFasrgkHfSzQjXPGf+0oqSpyAWCgb9zVqilI8lzVZ7EMNTp0fSvrCODayCjQ4fFKJADB9HKkgV+phUBjUP6RXjcD8speSDUjMCS2Y0BJOmj7GBULcFlFJergMNCSU1JY+7g6QsZeVT5aZmLgNQOftWIrTrg40WHTKKClScrg/4gi1AKipagNheKMTwVCUH5amNarIYbBRYkjqKwow87OrL8xL1qQagUYGpFXp+sN5GJZISpQyJJpW9q7Vq4v6ltrWUMkzjw8mURJUsHULQ6VNcWBPl4QokcNMtLM63IY01aoL6t5Qxk4lRWzpKtVKfKyQauC/iz+cGYqQmYjNcgPsovW9j0qPygbtuGBrBn8JKmy1pUvlAZg4AOt9G1h0niqxcgElwRR/O4EKZ+ISpLgEs7OS/7292ijh05a1ORS1TFsvLFwbfDfEpSopLcyQ5YBbmhJJFgwpaptCXHYIIeZmUoE1YOA9n5ikkEs5gaZIRYcizrWulqt4RwlzQjIOQasb6EFqkMXgw1ZYV/uE8wS8pBTytY6vQhmaDpUkmqjbU7t+sAZlG+12FXoBTrSLsRLUAX0uHrSttqxru+Aoay1CWplElLBQzdW67vGjweIWGCaClHclJD2bf7wH8MYaVMk5srq+lQUxbWnQveHOKmJQl6Bg2bXzP76wNRVHcnkCkmwhGLypADum4a/WCETnDkgRm5+JXRaQVAG1S7OHdruNIOTjikAqbIWsfp6XrE46zWWc4kOOzjlYAl7tqARq1NIyvFsR8twksdUvR96GoIb0jZf1dXSCbt0anvvGV+KZSEJUr5ZUScxUT0sOjtGHVkpu1198B6CLC40KSEEgTApZBrqDRurAVoNdYX8J4AVrEyYohLggVBVUW2ci5pTyExMiZMGalwRoWdgSNIa4TggTmM4kuGC8zJSfB3UNbj1hZuUVSaQMLIxw+MRnyIDJS472u5Je0IuITCpUwqsVFhcMX6afnBmBwjT0pS2VTsf8Aiku1SRXrV/K7jCEpe9RQXuSC/vWNfwq26dFouzOqQnKp0gkkhvAV7RmOJIDe7ge/ONbNwwZSagsf1enQdoynEZOVwWLh39fyjUMLMEsOUksCaln+1fKJM5AY9A/3OjbxVhmzF3AbTU0AHrF0zD3uwo+hLAnrb8t4R8kytaqnmHofUisdHn9J/mnzjobaA0WGw6iQrlNASMzP6GoHjFGM4UoEkS1NZ6u/UV6x4iUlLLEwitCWJptkt77QdheJtSY0xLMztr5ikZ23F2hRKiUSbpDVr08K6PSlYIwySRzMEi5HlqWHdoOxfD5Rlkpz/UCLqYM5DipAGp2fdqs6JiKOKWeha7Cnpr3h9ykrQS/B5UPR3YZjcDpRm6H+L5s+WRcEPZTuD2A7W6vCOYgp5bjT+I5BD108YO0FD6eU5QwA6eAtQdLikRwk5LOocxsWdqXYj89IGkzgWBr1AZvI18YJGJCKoB2JuKserWhGGw1Msk1JKVMHZqKNT3YW9YeYPCpSE86m1IBIYE0IDh7ClRTqIV8LxClLBUlgCyQRSxIFmodYYmaFoUpIUzuUm1NA1QQ/epe8Z9+QoczZgykoYkF6sS1G7Hvt4RHB45NHITdkVoXNGauwV32hBhsaGyVSakBQAoC2rPUEN1inDYpSl0FDQh6On8i2u8Bqw2aqdiZdXmPVylk21cgbXIbTaFg4bXMlQIUpnLXaguXNDWB/6VZOZIDqAFCCTcdPIRZLnZSwF6F9xanekCMXHgUOEtB5VBinUKdn92MAYLFrM4C4cBikEgO362hjKSK5cqia+Ot+rxGdOLFgy2qClibdOjwU0rwLQdKBeqASHBrQgWNbE31aJzJiCQ5CVgNu6Ro5dzfaAl42wzabBx2aPV8QGUmYArLQGjna9b/m8T2yTUgUNfhKUxKsp2pQeIHpD3iM1DVQFF2Yh/T3cQk4fimSClWUXY7l9be9IsnYkku9dvXW0WevN9lFNiDMNjAjKlALC427KLP4P4QOvEhYKwQouXozACnKaP16QvmYzKVF2H4TXbWjPaneFJxhJVlF2JJFum1TE5bn1DwNxxBDHmuaJc7uT32eK+O8SSZagkjYEgNbp4wDLSU6fUw8RYijb+ELsdLmmhFN3DWp5/nEvltsVlWHnKnzGGRLNmajdm3YxZxBVkyw4fViX39axdgkBKSEgAs6lXc2oTpo4bWEeKxrUFHuOmlfDaGWncuBM2OsAsApJDKNCXoSSA4td494gFKBclxQHUV0hJw3G/3AsksFJDOa1HthD7iCHJ6E+kb9FbU0Wh5iqRLU7FlEm/fSMxxm5N9NPN43uCwSMpdlH8xtGO+IZCQWG5BBuD+l/KLIYyCaKLRYtRUbU2099b0ESysuou/qIvMsJS7Udv43tCyeSb5Bpk4kuPSOiBQdo6Os4OmSwFE5P+wBY7HZ2IgiSuWHfMxYpYB72NY9mYohCVZT2Czy1OjOBtUivWKKqqzvaw8GoHgcgGSpy0yyUSnAHOlTkjV3pmFzTsxqyWVMpfr2j2RjlIqkgaswIPRi4b9YrM1ySQA+1vAPSOjHbZ1FpmM9XP2iSJ5Db6eEUy0XNwPdo9Cvf8Q7DQxkzs5c38oJQkjkJOU1P3v4QrkzmUK01qzw74aDlPZ0u1BvU+7xnnhnDDCYYzWCS4KSFJUqgJIAAu7jcA0bWjnhmGyoylTqyl6W0GpBam1qwiwnEiijmzU2avQwzwa0KUa/VcHVrhtj2p4Rj1HLhDKi/iGGXlINdiQc37muvSE+GnkcwNGr78I0uDJGZNVILDKoZhUOzuHuzh3boYz/ABlEpExXy0lIZsr0qXcbCHhzTJ8F/DceqtQwNj3bUtdoLxWMCk5qBQYFNQCLX+4hVgEm7gULdaNX3rBeIw4NjWpy1t4/k8PSTOCeH40PrV2oPYMFzuJu7p2rY07Gh1hEgKQpiW15S7fvBM6SQsGrGpLFiz2ctb2IfamzuRli5qbuQbfrFYFPqd6s32YQAl1F3qTYn7QfIUDyqS7HqPUXg1RwZh+IGgJrvsA/6m0H/OP+42cn35fzCJPKpWVyR9urwZIxLvQAeP296wrj1HTG2ImGZuxG7aah9S8VzUoly02VT6L6Ucljd/PWICSyCpIKlaAMfflAqpRUpKi730Ztq3fxjO7b5AsnL4jMUUgJOVINgAX60+/SKFmhKmIqQlVHOooe3TvpPEoYD5TBqmpGY9S/paABiFkjlS1OVmFK/nDxiuhx4uaQMuXyck9SfzaKF4BBQVFTzGqADSoDkq36PcdWKPDlLVlQQVO5c5Eja56s1YGn4Tn5ZiVKFCUkgXZwSzp6trC7muGK8A6cExoogs/jp79YfY8vW1lebHx/iFGPl/KKUqUklT1BzM3+4MG6CGRmPKQoDMGD70DA+YjTouVvcPBh2ATy+fq8Y3jWF5lE1AJzHxGvu8arDJVVyQDUHXsG6RnOM4RiokuS9D6+RjSUMXinSpxSr0NvEVgqetzsQxAajEXawYtpFfFJbK96x0zmSC5JoPY6Qk+jJy5A1Ta2joklyLPHsAFjPBSQtLAqA0emYtYPRXh+UEy8OqT9SGBJopsoLPUiw/aE8rDkXGr9NK9dPOD5WMNHUSwNCSaHT0tbzLu/IB2I4IuYSUgA6JcKeoDZkgVrTl7wpUkihcHY0I7iNBhMchJzOSHqAOmr1sTYwbxCSnEJoQo1IIRzixIAudmTf1gqXidZl5ST71iwyw28RShjlNDqDQjzi8rS0cxyAljw+0NMNJdIKCxpc0LGhs5DPCv55BoffWL8NMOZwO7UB6xOadE3ZpMGUqBQQ5q+wOlA5al9oJwmFYhaK5SNXp9wLjxvCeVnzpzul7EAc702uHF9PUmViKlzRBNmDXudfGMbj4DIaKxi0TqcqCQom9CwyvdqAt2ijis8FQUpJBNAzEEXd94T4riSpkwkqdnSkghspsCwcjv+sH4fDqHKXUxBFX30I7xXbQKtlKl0d6MGvqawYR9BdqN5H7QNh8AtSAp3dwwVUdWD9m+0NDw9YRoSDZwXDUPi0NKSA0SGFStT5hUN+Te/KAsThVSzUkhqV67RAKUlVdW90g6ZOdOU1e7inS5eCm0LeQCRNLigfesGIxS01r2gJKcuoMMEY0ZQ4B0IfpTwh5BIrnq+o5mq1T5R6MWqvW8EyJ2Z0lOYf7XYjYge7wKJFSRQA636bRKzkxnhsUopZxt/PlBsyaGTbzOv5fr3hOkFKgAwJNev6RbKW5Nn+3t4jKNnIKxU4ggBwRVr2NKxWVOQl98qaPuXNAddmEezp4CRzPYDQeJ0hZjsKVqyj6VUISp9GJL7v6xOqwxmW47Ey0DKSVFubKGSLnK7OTatGtWEy8eVA5WcjWjP5C3hDQTUAlHLlAbMroCHYa3YPcGFWNxREsJbnzVUS/KAQO3YeZhtOk8LrgX1BJeKU4SpdDU92P2c+Zjb8AZWFe7ZgH75vC4j54gcwB389vON78KyWkrQFUK+9CPuwa0blyUiMpc9LpADbBrXY+kJviDDJSVFw6iSz1Fv0hzjcJVNWNW3pCvES85JIF3fwNPOKIcwHGJWsBYZOYZXrs7D1jQcYSlJql7MCejn10hOlQyuEFBF1ZEgHehd23gS4FkCrwSgSCgx5FqypzfwJF62TTyjoFgLZCyzaHfu3n2iMyWy99aH8/1jyWtTNUtbpa20VKKnrQnS0MkBImtAd69fZi/LkOYEUY12fUbEd48kIzhi76GjdAXO8dKKXAISex83a47wLAVYhWYlYADl2GnaIAvDZGGFsgAB+p7Pu7n0jxODSSXAHUOX1dgGH8wm9HbkK0hoPwWMXWgZnNNbPW1W84Im8PQCCzJJd3fws/3tEJEoBWUAuqgUk1FH8ezaQrkpIDdleGWoKSVAODRSSzi+7XNxvD7C4UfNKs2ZJGbLYOa6BiRv0r0TypRQSVVD0oKvqGvDThwYsQ6au5YVsxiOo6YQxfDUTiaqCgS4YEm9HGvnF8x0hLnlCX7MC4N2tCrGTlS5qcpSEVyqAFA9QWudK7+MNMNigApjmqVFqNuGezwEms8oJ4ieokDIA4fMl0+vlBGEkn6SAK9u1XgSZxABQUtBVSjBgN9O0WSeNpzsBlSXDn1qOveA06EZLG4ZSCDy2BIqqu7l4plzwfqF72cdHhvOmIXLqLjSpHdxbX28KlYIS8pUSf26gw0JYyDkEmyas3b+YkhBTceY9+zDTD4hFGYdNWtWDFyc4Ir4+6w7n0GoWYOaMwcAH0Pm7GG8yQlYKgeZt7/mD6QkVLyqYHtB0nEMHbwic43lHbScnEbhsunvXpFgSFWPfSKVT0ruMqhY7+PYRyZZHM9NQPCrvCepy8AbGren337mAUTnBrmUmuutHdxZ3rtF81BUWSkkf4/t9+sSwmDK0s2UVJSXempDVPbyEGWI4OaFuQhrNv02+0QRic8wFQZJ0cgeJ9u8EIlpCsqrkH6RYkOPLXtFeVBo7bXoXHu28S0+KfJyieY2VLykhJygUKQDXz+8N/hPFhKiBqgLYaEFm7sSejwoVOZRQkF8pOhcnmNtKRP4cm5Z+XRQUOxZ28xGuCqvuMsM3y2IB0hbjcGchLt0H6wWnDJ+WCb9DvVopTiXBQsNp36+MaCphMWsy1FVXDAgEhgS78pEJcbiTMUoktsCSab1191jS8YH1cr3AIYvGXxPKC55ibAOTapNgnRhU9oSsiyXUpoPw+Z/eOiYwC1VYHuQ/wB46BuXiKUyZrH6inqP5tBSFJLhSxuFEOH+47wBkjspaLNBaCziyHAIr/tqPDyiqTLUfoBLnLQUe7Pbw7RVKlm8XysUqXbcH33YVjmq4BQ7wSpaP/O53FCHBe34qUYsdRaCV44JUwZaC1QDsxemZ6t+cLP9aQWAw6ElxzEuSBoaV1q/hE8RiJShmAy3dn13pf8AWMrg28onTC5k0oJADIa5frQs9m038IITITNAKsoUl8uVSfzDebmB8JPCkJCgGBdJL6OHLCwfWwg0cNSgk0BI00awyvW34Xr5Qksc8gF6SUqYhgoMCNG9XfS9YO/1Eu6qhqhtHAfxvfpEZOL+Y5V2yqSXo9yLgk6+kMcPwoLKigXSApKiMut6OLs/8wJO+RzP4ufmIowrU2azi58K6Xgvg+MSgKGYaVP5eX7QdK4HLAYlSV1LukgPSpFA1at5RLCcCEkusKqD+F2f6Q4NTWwFXbu++LVIaKs5aNRQKD1D16Fh9/yipMxAUHcijqAd6dPuIqxM1QcJlTb0Hy1E9SzaD8onNkFKAQGKgCH8HBG/usGq5OaGWB4tmSdmLJFTWmvYesSwvGkkFJl5qu1Db/FjSKeHcLUWU4L3ADGnU+sNMP8ADsskcqQS7kk0d+r9PGISlFPJOqE3EMUlQPy0gAsqgbKRQgMwYjpDXgPDJs5Dyy7fUHAPkTAq+FIlqKVB3PKQSAA2r1Nukdh8KtBCsy5f/FQ5iHY0/MRog41yPwH434dxALqlqbcAEehMKp5KSxSUnqGP7xoZPHsY1cVNKmIDZD55gdR3hXjMXiJkwCapRzXKgltqMGFNBvFWovusKpgaZLi7d+nX9Y9Rjw4EwgDc3YbMRDmRwZKgXCQjluqofzMM8T8BJNABMTc5Vodv8Q4+4tE/l1yFRMzM4yl0hKgxo+XWnZw4HusFrxXV7afa0Sxnwph5cxQM9aSkgMoAO4fQVodN4txHA0JAUJhIqxKSxbYlgK084V6dPA20QKPMpZFVFQOrB2YCFs2UoEUJFa+9axoJnBEZSVzGLjK4Na9fuOkVnAlI3/6q8dPbQijFC7QCRhFApUpX/W/QsXvvFkrAiUtCmD5gAXIIeij/AJcpIjyckZsxU4SAE5d9h31fSBFzFfNGZVLPvWrHW/rFFd2LRrDiSksDQAMPQ+ukTxUzOnMaCgYXB96wNPW3i0SmNlS1D16iLFhHxMlmFfOnlGNxsw5jRh39tG14nNoQ2lxr7rGN4tLIJqSLnvAWWdNFkokgEKan+4fpHQqQqkdCvTJBv9LFsqW2gPcPDBOFrFgwohnqxF7QrlyGjxWEfeGgwg2i2VhhSA9WIO0KpPCVLVlSlROw+5ew6xqeBcCQCJeJkoCVZnXmIWroMqmp3EXYXCJzhSXyhrkP5UcQwx0whgkFjbw1YUsOkZNX4hvsxBciOH+EsKjKCqauqstwpQP0ghIYEb0fygHFfDc2S+VQU7FCBLzUNR9bn0LkXgr/AFBQU4SHZqnLTu4AAfw6QPgeKrJI+YwVQVIY971jJCWrFuTbfqBbgJeGmILrQErUS4KSnYj32gvAzXXzHTRV+lYumcOmOaFYB+oAkF6uCQ51rBeG4eQ5UNQNvv39I1OeMj5KpKGKgGr9KAXtU82Z3tppcw24fNmJBM5ZQKFCUqcBINqi76B+8K8VhUpJoGej1ixcgXYOwDinukKtrpjJx8DzHfEMhBISjNMUoOS7q0YkN6xIcRkzSmYJmU/iGYpFgABQA++8K8X8NglwTd7+zEZXw4AQHLjrTyI9YCjBq92TlJWPZswEUWSBcq+1oskYdxTmJY3VRg7FmhCrgpTXOpw1zSggnhuEWhGUTGLkggD+fWO2J9RsF2LxKnLSlF3qxJ/PfSB0JWGoQ2hDPY6x5icNPLNPJ2uGrETLnBBdYNvLzi0o0qQKT6lqZxalAwYjU3H3iWI4isgEulu4frS8LeJJmKlpDulw4Divn0FYJ4RMxCEnmPQKUD93jlHqBJeIdJ4gQXLm28NlfGSwSGPWhe/WECuI456yUMPxJCSbDWsWo4riFKSFooECpQC5Icu/XXpB+Y0xlfiFT/iILWTlPMpxTo0XTOJJyBhQPUbnfXesJ8Vxabmc4ZAZ2PywPv8AZ46ZxopSgmSguzhmYkbh7aQHNvoHITiMakqlqmJcigCkg0BuAoEP3BinG4FcxZX81QDOxAASA1TlIHknWKsXjUBvmSy7AhlFRBO4USx3BgriMxpbJlqUkaD8R3oHuKnr2icpN4QGmxYuSpHMopUkEKBG711+8UTjkULubBSbBQ665mDdImONKVUIQlSTQAaaj9Iqn48zGUpTtzJDXYuWa1oeDzVASNnh8J/4dCmGYpT56xPiSQyaMN/506QKrigEpBGiaB9QYT8R4moksota/p3jZZWJRxuYCks4/Ng0Y3iNdX91tDri06juW299oz87V46IJOweVLcax5BuBCcgdLmtXI1OgEewXOiLfkaKWB7rFqZJ2LbtGnxHEJcqaUJlOC2YpbKXAN6gntF8vEpbllJOwGUED/sogjpQ7R5cdRydSx6sdNGXRgFMWQs0e2ln7PR4vw/C1FOYpUU25Sk+YckeUbGaiUsSkTpaBzAhaUOZQAd1sXKFB+x84T/FXCk4FaVpUJqZpWpMzKAEsBykAuoZS1NBpG75GLsalwA4eQouAhRUmjEGnkKHoYNw2FAclgakfV1391hBM+LSFGqg7uBsAKCoAevZ7Q1wq82U3zM6QXo1n/YRj1dPaxaSFXHMUVEgFL3Da6G+rqHnC3A8WWnlqqpIHvzjSz+DOotLNQ4pQaUN9T6XpCrheE+UZhylKsxSHFUgMSPNvKNEtsIW0F1yMuDcbmi7ODle9K6DR94ecPSmakgrWJn4Un6SGFifpL+Hm8LJfEkJypQnZ1WFbl6k61eGKpqUZhRiA4d9RSh0L1/xtAi4JDprgCADEKSa/Sygz+A6269GLSRwFUxLjMHtyOCR/lm9dIrwuJw8oEsFkOACNaFJ8AW6wNiuMO4Ciz/SKqDpI/DamwGkC9Kctqq/IW43QOtK0KIIAYs7vURVKQSt/foYu4ZxaXJ+YpC5gypAV8xRKRsASTmNI7A/FsyYnNnUSTQEAgBJIqWv+ppDfIXQDgETcSycploUWZ3Pnf7GFnzy7MKDeIf/ALFMExClJJ5wQ6g9CFBLD8LaWpq8a74m4wJUslMtCsy1BKghIIKSxSOW4cK1BHo60HzYHEzUsEs47OI9ULfrAw+JV/MZLAHlYS0sQE6ggjx843GD+cqUpUxIUApuZCHygXYpud+vjB+S31BsRjflPSmmv7wbK4UpSXow3IiGI49OCxypCkFRdNRUmz1AvYtUbQ8k4abiJcpEjKJZCFBVAUkqZSCx5rmAtGT6h2JCZMjKoDMkGv4gPGrUpe0W4uWpnK0W0mJNL6GoiWM//HeIlzFKCgZdaFCtaGqdPK56xmeKcFntyqCqZVFD3etGfQCG/wDP1OqKHicKsuyxRTNnqCWNjpW8WSpIWWzoKg9M1aX8YU4Ph6v6WYlU8JKlA1QSQQQT9RSzj7wlRwxYB5lOxYhidOvukc/h0daNDPSlKykGW4DqBUBR2uaAuYjNWCxlzAlepQsAjSpBrYUjIiRNS99L1NIq+Uopbf3+kL8hdGG0a/C8PWFBSWWQpRZwQokc1Nd4qMj+4QqUkFYJZLMPwkgC1hTvvCjg+HIIJP0gksxflNLjqfOC0T5hqoVCgxtRmAZ61IrCrTSzYU0EYeSflIABfKSdtC471hXOQpS2BA2enu8XrxivlhrBSkDSmYsPWB8UhQIL2c08LxZBKOIEhswrUdNISYhG8NsWo3Pd3e9WhXix6w6AwWXNYM/r+0dFREdBoU+kSOIhRbMkA1SnK5Kco/FofGPZ+JlygkqUUBbgKJsasCwZNA+loCxHAFy5rLKEkAfiuzC19oT8eRMICFLSoJUTy6kDK5dn27Rkn8F2k4vFv3/diYLR8XTgtxMWrL9BKmy7uEjmHcg9Y+g/Da5fEMMuVirhboILEFTgEahrNsesfI5eHY1fy77xvPgUokrUqYtWU0LXN+hDikb4QoLkK/iD4MmSMSJYVnlrqlbC2Zik1uGra8Of6H5QyhRs4toLHtUxquK/FmDKQEI+YokEhbhhRJc+AjKY7iyVKGQBAJdLAUbuHaM3xDSx/AVxkaYf4lmJCUrYlnBIFe+xb7wD8S4szkEgZVZVDMO37Quw84OVECrW3o3Y0/KDpaktcH3rHka2pOGFdEJxa4KcJgFZEZACyQK1ruX06dIjLkplKOaYFLGgJV3zFmFNL9oY4DGpUSj5al9lMO7iLhgsIiqsiWrkBcv9z7vG5xi456lI47wk4hiS4KCUUqC1LkPt4bd48wMsollWbOpRvu9Ka9nhnxefKVJISkDVNDUizh6vbsTC4cRUUhQCRZhlimjGMV2SkZLoK+NymSEH6lnuKF38K/eIniZky8iSBVifqobtF+NxK1KB5Xt9Cf0gaYF7B7fSKN4RpikFyLODYQ4hZWskAWIHfTxvG9xPBfnYcJ52KxMSepSEv2LERkuCcUKaLGYPUZQHG1Gj6vg+OSDKCVSRlUEhXObADSkViK2YnhPw6BNz/UHcfpH0XifBFzJKWJlqAH0qZ7Xb0EV8OMhK3RKIBL/WCL6C/rpD1OKlZWZTeJ+5g7U1TOZ8dxvC/lTCJjipIINL0UDlc3jf/D+G+UiSlBKlqDpSn6cpu5Fhr3FI842MMFmYpKCXfnZy21a2a32grh3xPh/pGVBUxo4tYVYMGaJ0o2lIFl/EeKrlzACVZdSk2NRlrelahqQh4tjFHIZiSoFwklIJIYqcixNg3sPOLYzDLyrUCVJUN7jWlwM3rCBOPlpkBCkZnY/UQxAIH1Hbu7wz2jXQmROX80pmZTWgCEkEEHmq+zMQ9YEkyHykIQc1MoQCfpBuz0IPkYa/6vKyPKlBg4zLVU2+liHIDioF270r+JkplvLlpdIVSx66GtdDEHKMVn6cnJi9WDAUM0hCFaj5Qs127nfR4Am4ZAXkVJSkA1ILO+xSbB7u9PCH3F+J/NlALDHlVyK5gwqL0u2h7RnZ88TElKfqU4UsElQ3oSAa6NZt3iEtVXtXv35BsEM9KMzAqLHlALBLkEVvoRu8VzpqsrM5obNUlwK9BAgMxASCyyFPZn05qsfyO+lfFZylAKJNFEkPRCWtXV6sd/MLFIZUeSiMqgSAXUzj/I/nr0EQw6gQd6+FaRVLwB+XmLtmGZyC2Zy1K94ofKSkGhsfGLrKOeTydJSm7vp+bwpxafSlYcTJqSHYmnu8JsUQ5AtFEAAMdHER0MKfTzhlYk51TAlRqkKQQlW7EKLeAhTxjCGWrLRTAMvKzvUsS7h6PBeIVlUMySKUcdRQP20gvASZcxQcjMXZJsSGYEtTz+8ZHqz03ubuKvj30JCHh8jLMSVJSQ9zW4NS/eNDiVhEtghACndsvm4cP2hdNSyyGAY2VXXrB+J4MtUr5lEqFcjNcsLmh6Q09XTjKOpN03hCipagX7jtr7/iK8r5j0IDf9Sf/ak+cMp+FlIlDnCpxIKg9EitAwYmtXMC/NTLFE51BzX6QW21/eF3Kb3IqpVg84fhipDMSSlrfiSP1JhpheFIUCVTkICcoOpSVvlSepAdtIAk8UmLQR9ObKzXYj+a+UBScSZTgpUUvRu36feEk6Ftm14ZwuUqWBLWrKsZisFL7FLX0vvCrH4aWZpEtOVCaAlyVEXUT3oO3WEeF40lDv0II3/XWC8PxYTFBKQS+pFvfVoW9wPMOVhwQ936RVh5ABUlmIqKaH9wfSLgiBcYMrKDum++U38qHwiyeDryXK4ako2rtHicGAhnBiBmED6+1Xjxibka1r7MGzrPcFhUmakGgJDltPGHXF54ypSiY41G/wC42jPqmEFwR0pHsziCzUpDszh38ybw6lgO5DfhXFloU2YsCOU1Guv1esaqZxwlLkOPBx1Yn1j5vLnqenr+8GDGL1+wPsRRSfANxpsPiJYJUuYXIoSH6gMwt0DW1g3G40rWqUuSiaggZVrXkJ6pBBIUxoKfTtWMrhsZzElIL6ED0AoPIiDpOKASWDqSSwOlHCsw2qGIYwVVUdaHPDOHulZWZj1SBmqBysSQogvlAdOxFwYFnIPzGSlRygA5jmBcOGBaodj5xHAcdVP5wWyhq0c3Jdmox2ua0ifEsSlKgQSTa+bUG2vhqIm62pwoKfgL0YooK5RQkFND/iwJNOgI8T0gA4ZOYBCxmLuaABhYU33giVN+YtV87VIBLt+MJdwN4X4iT8xBImoChQFRIcUFTls5FSzaxh2yS3Xn7DHomKSWSxfV6vqfp6F4G+cRyhJpVx1NxRyL9ovxXKtJKgQClJWmmclIs46mo0BvqFOnc5ZCgA4sS4qXrpQwNsJOwpF39Q4obXJYgnX6rQs4rPGXMkBRSQS9HykM4DFmv+UNJ/CaOsiZQVCmCAwcKB1Yi20B8UwUsSpgCVpDMFKfXVlJBYhzv9i+nKOENElIxQU6SEhVWABNL1Jo9PW8LMdKCSFBWlUjf8oPwoCZkt1ZqspwA5s46bVgXjuHyLYVSrXUd40w4wEHlzgEtQMDQmpPaFE38XWLZU3m5qgRViyCokP4xU4DyR0ek9o8gin0VGIlJQE8qyQQ9SpNDufSLcAuTRPygpzUlSki17lmbSFUySzHKUkVe3h1PSCJOKl5gpSQolIYWZWpr2t3aPOdriV+/JGe7QwxU9EtSjhwQXA5qtryvUddbVrAsnFTjQKymp+pu/1Gpin/AF6WqYyUoCSFAgjMxIFe9AQdzDPG8HTLSgkgJIPMVdHYAOTf7x0rrKT9Uc04gE+Wp3IUWsVEK81DWOUKVRU17gjTyhrw/wCWt0meFEELIUSAQBQDTf2IuxJCgVGoGYJVUADX/k32bSKPVp1WPL8Cq0xDg8PzGrAZQAeg/f0i+ckM4Arr1FvC48YrmYsKW4SQkqypcbMmu9dYYBaSVoUUywlnIIVqAwYUOvSOnJIdXeRRLmDNQMzEDYKuPekMJUxkhmGm0L8RMlqxCkyzy5SHNK8upoaqNolhcScgcXBfu5Br3gK2rKKIxkSyXKiQGcmhIHQEh/CB55OYhJJD0JID+EVf1j8oylzd3NKsD7tFCsZLfLmBIcF6N4O4I9iETluKbUcQpJuMvf6f/r9u1rES68x/WIJqHzC9Ki1evSLsNLSkCtDZjUHp0qO0WU2uUJKFheWSlNphVtyt76xaUoynKgk6VoPURBMhVcqQBlJckml769oJGHmGWClBW4BUQycopYG7vtEZ6iUk/wCLr+ER2sBUk7AR7KJ3cmwt0u8GIwNagtvT0ic7D/LKXSRmGYOat4W7RWPxETtp5IwqlCwDXJZPmT5VMepxKpRcEjlJ3+k0rs5Ou0Snz3BSJijlopIdhYhyRzUY6wDiMMStICqVP1AW0Y61HlGjdawGMSMjiOWakEnLQqN+9FAh31g2fixMWVqOrHMBRm/ClhRmtAicIFucyAWpmKg+9Qk12ciK0ACUVFKhzMWmZQWqxTkrQ3fXoYhFP9bQ108nuL4gtY+qocCgcXsQxI/aBphT8sksRQKcuQSXChR+t48xuGK83MpiKD5mfK/Vg/lAJwykMlf1ADM4Bdx1iks4TGtEEy1TFAVJ3qWKSGIprSkE4VLTAQxoSoKeulGrZz0inBYgy15kDKU1CqkOXFj/ANR/2gvBklKlC6lENSpqHqLAbbRCd14Bt0SxOO+gB8wU5q/gWNaa0IrAs8mYFqKmDNVZIDqH+4lgz0JiCphzAlw5KXAepdy6md2SaaCL8aqUEBRSpKRzEJ/GRVuYVHcVAhFWm0qCnQJJlqz5ypJQJjApIYElwwFBcOw1iv4kPNQgjQjWuvURPGYQkImgAInKAABDvdKhR2IvW7bxLG4UTMOVIf8Atq5quxLuH1BDKH/G8aYSrkN0IRK6019P1iuYmsWzJf8Abzf5t3dL/kaQTP4ctKArkAOqVZr2t47xVyS5C2hOpFY8jR4DHrRLCUy5TB2K1cxqS5pqa+MdHbxdwYhS10AoGOYglnNg14G4zgCFkZgEKDhWbvQC+ZweziHWG47kblFbhTu29HGm2sDYqYklUwZC/wCMJdmGmf6a3pGBTp2jPHAlwy0S5jlIyhL8nPnoQzGhDCu3kYvxePUVJKEFmcODuzFW1PWKkS1zWznM6yAo1+oAUYsALt0hphcMqX/a+ZyKKRmV+E15W6/lFZ6iVdWWdYYZhOGKUvOiSrmoE0LAlJKi7MzKATU6wfL4SgozlpSQSyy55mYhIf6iCbbwx4TKBAKlqCQcoUAAC7uK9Wr0hd8QYlJHy5TqOZwSQwqQwJdnq/8AyMY7nqTVP8CRttC3hXE5cvNJUpKiTyz5axmGeqklDuHNHFiT3i6ekTwqYAEZAoMFO5AcFRKRdRapJpUwn4fgJais5gkMNOp0GvTrDVymUEJmGa2TkJKQ9WGvKWOgMei045/o1U+gqxLBaGmJUognldg6TZRDFyNOsd/bCVsJi1y1BpakvLXmBUXynMWJsw2esR+IipKkqyoBDAFLuLnKTY2LdjvEMOshKlFQQsDMplk5uUWy1B0yu1dYSFyjaAkMMNjkSQuZ8laFrP0UCQGfKk/UBmY2duwhVKBWt1Kc6uanx0b30hxLBiWo0clZctcjfztEgzVNTvvvDx0lFuXVgqh1gOErW305RVwoE0vR67QwncGIYpDuAwPK70uHJF7VgLh6ZikhKFTGuySoJ3Jy29mHE3jCcMrMopmTBlUlKaBsrglgQ4fSrjxiE3qKVp/T3kXtWJiEyyZPzKkOUOSZR2c3SaXq/eCsHxBUtHNMLAhwCQGdvtpHcRxMsIzoHMo5wUM63FQwNb6wslTUKmBDlMyi1AgBgb61IswtGRr5j3U1/wAFat2zQYriCkutK6k0FSU+e20U4DiKFLPzLimYk1HUl8vjTrCoykf3CM81QTRJLJJGxNSS1/vovlYtKlAkGWAGUAMxBq5Jd2t1vF9HHvP5DFNe8n0VHDHT/aly1DMVKKVEFzXmBNCS9hV4S8WmJkElUvKQkkOCL1aprROo1i34e+IELCcPMVmCQRKmqzl1P9BAUMoZsoIIozikK+P5FTymYCsP8pgSgKLXrVnXodLx6Ciu8uvvgZKmGha1oPywnlHMAWU2ruziugakBqnrKkvUjQoSQ1ALhv5jZcSwQUxXhZst/wASkhVNnlk26muloSScAcOhKUTUnMsrSiZKIUAXNVFLqDuwCiPKF1IqLuxbXUX4qT8tWdnIZiEJQAa0KRqzecKsSrMSSXJLubne9Ib4wKJLpQK1TLBCR1Zz94rm4ZASh0kq5iQC79QGcftGVTp28s5JCibNK6JIcDKAwYij9iWFb9YJ4ctKpbqyhSVKAIqxcqYMWfK3i0HYXCPKChKKTcFjUbku2rWeA/6KdOS0qUWq6kgIzFLMSVd73LCkdJuS2oDp8Hk5eeWpJCQKPmYkF3q5p1PnvGfVj3oFJo7gfSAaOC9mN9h5FqZR/uVYh6MkHtqbGsUTcD8xPzCQE1ALG7gOWrbXd4eMYrDDVC9OKUkEFiEsGNaJ28KQ1Ez5ZCgRkUcikj/iCFdmMLJOFUqaAlLuWSWoSaAXHNqA8OMbIlgTEUzpSlJW9ykJYs7C1fGKajWEdPwKMNMy/NlkOkAlNHbkUxHWt+seycCtMoFRyNW5+kDNmIGv7RTw/FlyKZtDtfXZ/tBPF8QCKqYKLBqkAdBuQP8A0wnWiVmfnDOoqJcnc18Y6Lky5ZD1HgTHRfdRS0aXhdUJevIL1inFii06ZEU0vtHR0eY+978TMuTR8JwqP6BKsic2RNWD+cBqlAyUEgEiapnFuQR0dHPvr0f3OXeHqE/3pSdP7tNPpTp4wh+MA0xYFAyaC30j9T5x0dFNP/L+5XR730EOODTUtqA/WgjQcAlBWVwC89ILh6DOAPQeUdHRs1f8cvRmroZHitZx/wCX5mH2BHMkaEgEb8gvHsdFOiCuo4+IsKhMiflQkNlIYAMVZHIbUuXPUwh+HJKVKmZkhTJWQ4diAWNY6OiUn2WLq8D3g6y8xLnLlNNPqGkLMRKGbEUFFsKWuKeEdHRgXefqzJrd4Aw6f/FI6IU3ShhTj5h/q5hcuHYvbl08z5x0dGv4fn/X7mmH4LsMouC9d4qFz73j2Oi/6vocuQ7DLIJqaJcd7v3jR8bSP69FLzJZPU/MlhzvSOjoK6/QY+r8Vlj5bMGKFuGvGAweKWZQSVqKacpJb8eltB5COjon8e2l+4keCkBsQW//AKEeDCkMcHJS7sHrp0MeR0YdLvzM0+D3jwZgKAhDgWudIR8QV/Z8V/8AyIjo6J633QY90zE0uov7rC3H/i/6x0dHoafQ0rgrw8wskOWCnA2LJqOsXYpICqBrfaOjopLglLkrwv8A5kTxX1p/4q+wjo6EXP0FCcKkFCXGkdHR0FiM/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25606" name="AutoShape 6" descr="data:image/jpeg;base64,/9j/4AAQSkZJRgABAQAAAQABAAD/2wCEAAkGBhQSERUUExMWFRUWGBcYFxcYGBwaHRgcGhoYGBwaHBoYGyYgGhwjHRgYIC8gIycpLCwsFx8xNTAqNSYrLCkBCQoKDgwOGg8PGiwkHyQqLCwsLCkqKiwsLCwsLCosLCwsLCwsLCwsLCwsLCwsLCwsLCwsLCwsLCwsLCwsLCwsLP/AABEIAMIBAwMBIgACEQEDEQH/xAAbAAACAwEBAQAAAAAAAAAAAAAEBQIDBgABB//EAD8QAAECBAQEBAQFAwQABgMAAAECEQADITEEEkFRBSJhcYGRofAGEzKxQsHR4fEUI2IVUnKCJDOSorLiBxZT/8QAGQEAAwEBAQAAAAAAAAAAAAAAAQIDBAAF/8QALxEAAgIBAwEGBQQDAQAAAAAAAAECESEDEjFBIjJRYXHwBBOBwdFCkaHxM4LhFP/aAAwDAQACEQMRAD8A+YYZRCaEimjfYwROmqR2IrR6t784qVhSFlVQH2oXqetz3iczF1IDHzc317U+0ZkkTO+fnSQWBBFh4V6C8afDYUGVlC6B1EZUswSwd3YE/iAFe8ZCQEuSH0vpp7MNcPjly0lnUghiNblxevbfzierFvgAzkykLFDlUmxz12y5SbAn11oAdIxKkijFasrgkHfSzQjXPGf+0oqSpyAWCgb9zVqilI8lzVZ7EMNTp0fSvrCODayCjQ4fFKJADB9HKkgV+phUBjUP6RXjcD8speSDUjMCS2Y0BJOmj7GBULcFlFJergMNCSU1JY+7g6QsZeVT5aZmLgNQOftWIrTrg40WHTKKClScrg/4gi1AKipagNheKMTwVCUH5amNarIYbBRYkjqKwow87OrL8xL1qQagUYGpFXp+sN5GJZISpQyJJpW9q7Vq4v6ltrWUMkzjw8mURJUsHULQ6VNcWBPl4QokcNMtLM63IY01aoL6t5Qxk4lRWzpKtVKfKyQauC/iz+cGYqQmYjNcgPsovW9j0qPygbtuGBrBn8JKmy1pUvlAZg4AOt9G1h0niqxcgElwRR/O4EKZ+ISpLgEs7OS/7292ijh05a1ORS1TFsvLFwbfDfEpSopLcyQ5YBbmhJJFgwpaptCXHYIIeZmUoE1YOA9n5ikkEs5gaZIRYcizrWulqt4RwlzQjIOQasb6EFqkMXgw1ZYV/uE8wS8pBTytY6vQhmaDpUkmqjbU7t+sAZlG+12FXoBTrSLsRLUAX0uHrSttqxru+Aoay1CWplElLBQzdW67vGjweIWGCaClHclJD2bf7wH8MYaVMk5srq+lQUxbWnQveHOKmJQl6Bg2bXzP76wNRVHcnkCkmwhGLypADum4a/WCETnDkgRm5+JXRaQVAG1S7OHdruNIOTjikAqbIWsfp6XrE46zWWc4kOOzjlYAl7tqARq1NIyvFsR8twksdUvR96GoIb0jZf1dXSCbt0anvvGV+KZSEJUr5ZUScxUT0sOjtGHVkpu1198B6CLC40KSEEgTApZBrqDRurAVoNdYX8J4AVrEyYohLggVBVUW2ci5pTyExMiZMGalwRoWdgSNIa4TggTmM4kuGC8zJSfB3UNbj1hZuUVSaQMLIxw+MRnyIDJS472u5Je0IuITCpUwqsVFhcMX6afnBmBwjT0pS2VTsf8Aiku1SRXrV/K7jCEpe9RQXuSC/vWNfwq26dFouzOqQnKp0gkkhvAV7RmOJIDe7ge/ONbNwwZSagsf1enQdoynEZOVwWLh39fyjUMLMEsOUksCaln+1fKJM5AY9A/3OjbxVhmzF3AbTU0AHrF0zD3uwo+hLAnrb8t4R8kytaqnmHofUisdHn9J/mnzjobaA0WGw6iQrlNASMzP6GoHjFGM4UoEkS1NZ6u/UV6x4iUlLLEwitCWJptkt77QdheJtSY0xLMztr5ikZ23F2hRKiUSbpDVr08K6PSlYIwySRzMEi5HlqWHdoOxfD5Rlkpz/UCLqYM5DipAGp2fdqs6JiKOKWeha7Cnpr3h9ykrQS/B5UPR3YZjcDpRm6H+L5s+WRcEPZTuD2A7W6vCOYgp5bjT+I5BD108YO0FD6eU5QwA6eAtQdLikRwk5LOocxsWdqXYj89IGkzgWBr1AZvI18YJGJCKoB2JuKserWhGGw1Msk1JKVMHZqKNT3YW9YeYPCpSE86m1IBIYE0IDh7ClRTqIV8LxClLBUlgCyQRSxIFmodYYmaFoUpIUzuUm1NA1QQ/epe8Z9+QoczZgykoYkF6sS1G7Hvt4RHB45NHITdkVoXNGauwV32hBhsaGyVSakBQAoC2rPUEN1inDYpSl0FDQh6On8i2u8Bqw2aqdiZdXmPVylk21cgbXIbTaFg4bXMlQIUpnLXaguXNDWB/6VZOZIDqAFCCTcdPIRZLnZSwF6F9xanekCMXHgUOEtB5VBinUKdn92MAYLFrM4C4cBikEgO362hjKSK5cqia+Ot+rxGdOLFgy2qClibdOjwU0rwLQdKBeqASHBrQgWNbE31aJzJiCQ5CVgNu6Ro5dzfaAl42wzabBx2aPV8QGUmYArLQGjna9b/m8T2yTUgUNfhKUxKsp2pQeIHpD3iM1DVQFF2Yh/T3cQk4fimSClWUXY7l9be9IsnYkku9dvXW0WevN9lFNiDMNjAjKlALC427KLP4P4QOvEhYKwQouXozACnKaP16QvmYzKVF2H4TXbWjPaneFJxhJVlF2JJFum1TE5bn1DwNxxBDHmuaJc7uT32eK+O8SSZagkjYEgNbp4wDLSU6fUw8RYijb+ELsdLmmhFN3DWp5/nEvltsVlWHnKnzGGRLNmajdm3YxZxBVkyw4fViX39axdgkBKSEgAs6lXc2oTpo4bWEeKxrUFHuOmlfDaGWncuBM2OsAsApJDKNCXoSSA4td494gFKBclxQHUV0hJw3G/3AsksFJDOa1HthD7iCHJ6E+kb9FbU0Wh5iqRLU7FlEm/fSMxxm5N9NPN43uCwSMpdlH8xtGO+IZCQWG5BBuD+l/KLIYyCaKLRYtRUbU2099b0ESysuou/qIvMsJS7Udv43tCyeSb5Bpk4kuPSOiBQdo6Os4OmSwFE5P+wBY7HZ2IgiSuWHfMxYpYB72NY9mYohCVZT2Czy1OjOBtUivWKKqqzvaw8GoHgcgGSpy0yyUSnAHOlTkjV3pmFzTsxqyWVMpfr2j2RjlIqkgaswIPRi4b9YrM1ySQA+1vAPSOjHbZ1FpmM9XP2iSJ5Db6eEUy0XNwPdo9Cvf8Q7DQxkzs5c38oJQkjkJOU1P3v4QrkzmUK01qzw74aDlPZ0u1BvU+7xnnhnDDCYYzWCS4KSFJUqgJIAAu7jcA0bWjnhmGyoylTqyl6W0GpBam1qwiwnEiijmzU2avQwzwa0KUa/VcHVrhtj2p4Rj1HLhDKi/iGGXlINdiQc37muvSE+GnkcwNGr78I0uDJGZNVILDKoZhUOzuHuzh3boYz/ABlEpExXy0lIZsr0qXcbCHhzTJ8F/DceqtQwNj3bUtdoLxWMCk5qBQYFNQCLX+4hVgEm7gULdaNX3rBeIw4NjWpy1t4/k8PSTOCeH40PrV2oPYMFzuJu7p2rY07Gh1hEgKQpiW15S7fvBM6SQsGrGpLFiz2ctb2IfamzuRli5qbuQbfrFYFPqd6s32YQAl1F3qTYn7QfIUDyqS7HqPUXg1RwZh+IGgJrvsA/6m0H/OP+42cn35fzCJPKpWVyR9urwZIxLvQAeP296wrj1HTG2ImGZuxG7aah9S8VzUoly02VT6L6Ucljd/PWICSyCpIKlaAMfflAqpRUpKi730Ztq3fxjO7b5AsnL4jMUUgJOVINgAX60+/SKFmhKmIqQlVHOooe3TvpPEoYD5TBqmpGY9S/paABiFkjlS1OVmFK/nDxiuhx4uaQMuXyck9SfzaKF4BBQVFTzGqADSoDkq36PcdWKPDlLVlQQVO5c5Eja56s1YGn4Tn5ZiVKFCUkgXZwSzp6trC7muGK8A6cExoogs/jp79YfY8vW1lebHx/iFGPl/KKUqUklT1BzM3+4MG6CGRmPKQoDMGD70DA+YjTouVvcPBh2ATy+fq8Y3jWF5lE1AJzHxGvu8arDJVVyQDUHXsG6RnOM4RiokuS9D6+RjSUMXinSpxSr0NvEVgqetzsQxAajEXawYtpFfFJbK96x0zmSC5JoPY6Qk+jJy5A1Ta2joklyLPHsAFjPBSQtLAqA0emYtYPRXh+UEy8OqT9SGBJopsoLPUiw/aE8rDkXGr9NK9dPOD5WMNHUSwNCSaHT0tbzLu/IB2I4IuYSUgA6JcKeoDZkgVrTl7wpUkihcHY0I7iNBhMchJzOSHqAOmr1sTYwbxCSnEJoQo1IIRzixIAudmTf1gqXidZl5ST71iwyw28RShjlNDqDQjzi8rS0cxyAljw+0NMNJdIKCxpc0LGhs5DPCv55BoffWL8NMOZwO7UB6xOadE3ZpMGUqBQQ5q+wOlA5al9oJwmFYhaK5SNXp9wLjxvCeVnzpzul7EAc702uHF9PUmViKlzRBNmDXudfGMbj4DIaKxi0TqcqCQom9CwyvdqAt2ijis8FQUpJBNAzEEXd94T4riSpkwkqdnSkghspsCwcjv+sH4fDqHKXUxBFX30I7xXbQKtlKl0d6MGvqawYR9BdqN5H7QNh8AtSAp3dwwVUdWD9m+0NDw9YRoSDZwXDUPi0NKSA0SGFStT5hUN+Te/KAsThVSzUkhqV67RAKUlVdW90g6ZOdOU1e7inS5eCm0LeQCRNLigfesGIxS01r2gJKcuoMMEY0ZQ4B0IfpTwh5BIrnq+o5mq1T5R6MWqvW8EyJ2Z0lOYf7XYjYge7wKJFSRQA636bRKzkxnhsUopZxt/PlBsyaGTbzOv5fr3hOkFKgAwJNev6RbKW5Nn+3t4jKNnIKxU4ggBwRVr2NKxWVOQl98qaPuXNAddmEezp4CRzPYDQeJ0hZjsKVqyj6VUISp9GJL7v6xOqwxmW47Ey0DKSVFubKGSLnK7OTatGtWEy8eVA5WcjWjP5C3hDQTUAlHLlAbMroCHYa3YPcGFWNxREsJbnzVUS/KAQO3YeZhtOk8LrgX1BJeKU4SpdDU92P2c+Zjb8AZWFe7ZgH75vC4j54gcwB389vON78KyWkrQFUK+9CPuwa0blyUiMpc9LpADbBrXY+kJviDDJSVFw6iSz1Fv0hzjcJVNWNW3pCvES85JIF3fwNPOKIcwHGJWsBYZOYZXrs7D1jQcYSlJql7MCejn10hOlQyuEFBF1ZEgHehd23gS4FkCrwSgSCgx5FqypzfwJF62TTyjoFgLZCyzaHfu3n2iMyWy99aH8/1jyWtTNUtbpa20VKKnrQnS0MkBImtAd69fZi/LkOYEUY12fUbEd48kIzhi76GjdAXO8dKKXAISex83a47wLAVYhWYlYADl2GnaIAvDZGGFsgAB+p7Pu7n0jxODSSXAHUOX1dgGH8wm9HbkK0hoPwWMXWgZnNNbPW1W84Im8PQCCzJJd3fws/3tEJEoBWUAuqgUk1FH8ezaQrkpIDdleGWoKSVAODRSSzi+7XNxvD7C4UfNKs2ZJGbLYOa6BiRv0r0TypRQSVVD0oKvqGvDThwYsQ6au5YVsxiOo6YQxfDUTiaqCgS4YEm9HGvnF8x0hLnlCX7MC4N2tCrGTlS5qcpSEVyqAFA9QWudK7+MNMNigApjmqVFqNuGezwEms8oJ4ieokDIA4fMl0+vlBGEkn6SAK9u1XgSZxABQUtBVSjBgN9O0WSeNpzsBlSXDn1qOveA06EZLG4ZSCDy2BIqqu7l4plzwfqF72cdHhvOmIXLqLjSpHdxbX28KlYIS8pUSf26gw0JYyDkEmyas3b+YkhBTceY9+zDTD4hFGYdNWtWDFyc4Ir4+6w7n0GoWYOaMwcAH0Pm7GG8yQlYKgeZt7/mD6QkVLyqYHtB0nEMHbwic43lHbScnEbhsunvXpFgSFWPfSKVT0ruMqhY7+PYRyZZHM9NQPCrvCepy8AbGren337mAUTnBrmUmuutHdxZ3rtF81BUWSkkf4/t9+sSwmDK0s2UVJSXempDVPbyEGWI4OaFuQhrNv02+0QRic8wFQZJ0cgeJ9u8EIlpCsqrkH6RYkOPLXtFeVBo7bXoXHu28S0+KfJyieY2VLykhJygUKQDXz+8N/hPFhKiBqgLYaEFm7sSejwoVOZRQkF8pOhcnmNtKRP4cm5Z+XRQUOxZ28xGuCqvuMsM3y2IB0hbjcGchLt0H6wWnDJ+WCb9DvVopTiXBQsNp36+MaCphMWsy1FVXDAgEhgS78pEJcbiTMUoktsCSab1191jS8YH1cr3AIYvGXxPKC55ibAOTapNgnRhU9oSsiyXUpoPw+Z/eOiYwC1VYHuQ/wB46BuXiKUyZrH6inqP5tBSFJLhSxuFEOH+47wBkjspaLNBaCziyHAIr/tqPDyiqTLUfoBLnLQUe7Pbw7RVKlm8XysUqXbcH33YVjmq4BQ7wSpaP/O53FCHBe34qUYsdRaCV44JUwZaC1QDsxemZ6t+cLP9aQWAw6ElxzEuSBoaV1q/hE8RiJShmAy3dn13pf8AWMrg28onTC5k0oJADIa5frQs9m038IITITNAKsoUl8uVSfzDebmB8JPCkJCgGBdJL6OHLCwfWwg0cNSgk0BI00awyvW34Xr5Qksc8gF6SUqYhgoMCNG9XfS9YO/1Eu6qhqhtHAfxvfpEZOL+Y5V2yqSXo9yLgk6+kMcPwoLKigXSApKiMut6OLs/8wJO+RzP4ufmIowrU2azi58K6Xgvg+MSgKGYaVP5eX7QdK4HLAYlSV1LukgPSpFA1at5RLCcCEkusKqD+F2f6Q4NTWwFXbu++LVIaKs5aNRQKD1D16Fh9/yipMxAUHcijqAd6dPuIqxM1QcJlTb0Hy1E9SzaD8onNkFKAQGKgCH8HBG/usGq5OaGWB4tmSdmLJFTWmvYesSwvGkkFJl5qu1Db/FjSKeHcLUWU4L3ADGnU+sNMP8ADsskcqQS7kk0d+r9PGISlFPJOqE3EMUlQPy0gAsqgbKRQgMwYjpDXgPDJs5Dyy7fUHAPkTAq+FIlqKVB3PKQSAA2r1Nukdh8KtBCsy5f/FQ5iHY0/MRog41yPwH434dxALqlqbcAEehMKp5KSxSUnqGP7xoZPHsY1cVNKmIDZD55gdR3hXjMXiJkwCapRzXKgltqMGFNBvFWovusKpgaZLi7d+nX9Y9Rjw4EwgDc3YbMRDmRwZKgXCQjluqofzMM8T8BJNABMTc5Vodv8Q4+4tE/l1yFRMzM4yl0hKgxo+XWnZw4HusFrxXV7afa0Sxnwph5cxQM9aSkgMoAO4fQVodN4txHA0JAUJhIqxKSxbYlgK084V6dPA20QKPMpZFVFQOrB2YCFs2UoEUJFa+9axoJnBEZSVzGLjK4Na9fuOkVnAlI3/6q8dPbQijFC7QCRhFApUpX/W/QsXvvFkrAiUtCmD5gAXIIeij/AJcpIjyckZsxU4SAE5d9h31fSBFzFfNGZVLPvWrHW/rFFd2LRrDiSksDQAMPQ+ukTxUzOnMaCgYXB96wNPW3i0SmNlS1D16iLFhHxMlmFfOnlGNxsw5jRh39tG14nNoQ2lxr7rGN4tLIJqSLnvAWWdNFkokgEKan+4fpHQqQqkdCvTJBv9LFsqW2gPcPDBOFrFgwohnqxF7QrlyGjxWEfeGgwg2i2VhhSA9WIO0KpPCVLVlSlROw+5ew6xqeBcCQCJeJkoCVZnXmIWroMqmp3EXYXCJzhSXyhrkP5UcQwx0whgkFjbw1YUsOkZNX4hvsxBciOH+EsKjKCqauqstwpQP0ghIYEb0fygHFfDc2S+VQU7FCBLzUNR9bn0LkXgr/AFBQU4SHZqnLTu4AAfw6QPgeKrJI+YwVQVIY971jJCWrFuTbfqBbgJeGmILrQErUS4KSnYj32gvAzXXzHTRV+lYumcOmOaFYB+oAkF6uCQ51rBeG4eQ5UNQNvv39I1OeMj5KpKGKgGr9KAXtU82Z3tppcw24fNmJBM5ZQKFCUqcBINqi76B+8K8VhUpJoGej1ixcgXYOwDinukKtrpjJx8DzHfEMhBISjNMUoOS7q0YkN6xIcRkzSmYJmU/iGYpFgABQA++8K8X8NglwTd7+zEZXw4AQHLjrTyI9YCjBq92TlJWPZswEUWSBcq+1oskYdxTmJY3VRg7FmhCrgpTXOpw1zSggnhuEWhGUTGLkggD+fWO2J9RsF2LxKnLSlF3qxJ/PfSB0JWGoQ2hDPY6x5icNPLNPJ2uGrETLnBBdYNvLzi0o0qQKT6lqZxalAwYjU3H3iWI4isgEulu4frS8LeJJmKlpDulw4Divn0FYJ4RMxCEnmPQKUD93jlHqBJeIdJ4gQXLm28NlfGSwSGPWhe/WECuI456yUMPxJCSbDWsWo4riFKSFooECpQC5Icu/XXpB+Y0xlfiFT/iILWTlPMpxTo0XTOJJyBhQPUbnfXesJ8Vxabmc4ZAZ2PywPv8AZ46ZxopSgmSguzhmYkbh7aQHNvoHITiMakqlqmJcigCkg0BuAoEP3BinG4FcxZX81QDOxAASA1TlIHknWKsXjUBvmSy7AhlFRBO4USx3BgriMxpbJlqUkaD8R3oHuKnr2icpN4QGmxYuSpHMopUkEKBG711+8UTjkULubBSbBQ665mDdImONKVUIQlSTQAaaj9Iqn48zGUpTtzJDXYuWa1oeDzVASNnh8J/4dCmGYpT56xPiSQyaMN/506QKrigEpBGiaB9QYT8R4moksota/p3jZZWJRxuYCks4/Ng0Y3iNdX91tDri06juW299oz87V46IJOweVLcax5BuBCcgdLmtXI1OgEewXOiLfkaKWB7rFqZJ2LbtGnxHEJcqaUJlOC2YpbKXAN6gntF8vEpbllJOwGUED/sogjpQ7R5cdRydSx6sdNGXRgFMWQs0e2ln7PR4vw/C1FOYpUU25Sk+YckeUbGaiUsSkTpaBzAhaUOZQAd1sXKFB+x84T/FXCk4FaVpUJqZpWpMzKAEsBykAuoZS1NBpG75GLsalwA4eQouAhRUmjEGnkKHoYNw2FAclgakfV1391hBM+LSFGqg7uBsAKCoAevZ7Q1wq82U3zM6QXo1n/YRj1dPaxaSFXHMUVEgFL3Da6G+rqHnC3A8WWnlqqpIHvzjSz+DOotLNQ4pQaUN9T6XpCrheE+UZhylKsxSHFUgMSPNvKNEtsIW0F1yMuDcbmi7ODle9K6DR94ecPSmakgrWJn4Un6SGFifpL+Hm8LJfEkJypQnZ1WFbl6k61eGKpqUZhRiA4d9RSh0L1/xtAi4JDprgCADEKSa/Sygz+A6269GLSRwFUxLjMHtyOCR/lm9dIrwuJw8oEsFkOACNaFJ8AW6wNiuMO4Ciz/SKqDpI/DamwGkC9Kctqq/IW43QOtK0KIIAYs7vURVKQSt/foYu4ZxaXJ+YpC5gypAV8xRKRsASTmNI7A/FsyYnNnUSTQEAgBJIqWv+ppDfIXQDgETcSycploUWZ3Pnf7GFnzy7MKDeIf/ALFMExClJJ5wQ6g9CFBLD8LaWpq8a74m4wJUslMtCsy1BKghIIKSxSOW4cK1BHo60HzYHEzUsEs47OI9ULfrAw+JV/MZLAHlYS0sQE6ggjx843GD+cqUpUxIUApuZCHygXYpud+vjB+S31BsRjflPSmmv7wbK4UpSXow3IiGI49OCxypCkFRdNRUmz1AvYtUbQ8k4abiJcpEjKJZCFBVAUkqZSCx5rmAtGT6h2JCZMjKoDMkGv4gPGrUpe0W4uWpnK0W0mJNL6GoiWM//HeIlzFKCgZdaFCtaGqdPK56xmeKcFntyqCqZVFD3etGfQCG/wDP1OqKHicKsuyxRTNnqCWNjpW8WSpIWWzoKg9M1aX8YU4Ph6v6WYlU8JKlA1QSQQQT9RSzj7wlRwxYB5lOxYhidOvukc/h0daNDPSlKykGW4DqBUBR2uaAuYjNWCxlzAlepQsAjSpBrYUjIiRNS99L1NIq+Uopbf3+kL8hdGG0a/C8PWFBSWWQpRZwQokc1Nd4qMj+4QqUkFYJZLMPwkgC1hTvvCjg+HIIJP0gksxflNLjqfOC0T5hqoVCgxtRmAZ61IrCrTSzYU0EYeSflIABfKSdtC471hXOQpS2BA2enu8XrxivlhrBSkDSmYsPWB8UhQIL2c08LxZBKOIEhswrUdNISYhG8NsWo3Pd3e9WhXix6w6AwWXNYM/r+0dFREdBoU+kSOIhRbMkA1SnK5Kco/FofGPZ+JlygkqUUBbgKJsasCwZNA+loCxHAFy5rLKEkAfiuzC19oT8eRMICFLSoJUTy6kDK5dn27Rkn8F2k4vFv3/diYLR8XTgtxMWrL9BKmy7uEjmHcg9Y+g/Da5fEMMuVirhboILEFTgEahrNsesfI5eHY1fy77xvPgUokrUqYtWU0LXN+hDikb4QoLkK/iD4MmSMSJYVnlrqlbC2Zik1uGra8Of6H5QyhRs4toLHtUxquK/FmDKQEI+YokEhbhhRJc+AjKY7iyVKGQBAJdLAUbuHaM3xDSx/AVxkaYf4lmJCUrYlnBIFe+xb7wD8S4szkEgZVZVDMO37Quw84OVECrW3o3Y0/KDpaktcH3rHka2pOGFdEJxa4KcJgFZEZACyQK1ruX06dIjLkplKOaYFLGgJV3zFmFNL9oY4DGpUSj5al9lMO7iLhgsIiqsiWrkBcv9z7vG5xi456lI47wk4hiS4KCUUqC1LkPt4bd48wMsollWbOpRvu9Ka9nhnxefKVJISkDVNDUizh6vbsTC4cRUUhQCRZhlimjGMV2SkZLoK+NymSEH6lnuKF38K/eIniZky8iSBVifqobtF+NxK1KB5Xt9Cf0gaYF7B7fSKN4RpikFyLODYQ4hZWskAWIHfTxvG9xPBfnYcJ52KxMSepSEv2LERkuCcUKaLGYPUZQHG1Gj6vg+OSDKCVSRlUEhXObADSkViK2YnhPw6BNz/UHcfpH0XifBFzJKWJlqAH0qZ7Xb0EV8OMhK3RKIBL/WCL6C/rpD1OKlZWZTeJ+5g7U1TOZ8dxvC/lTCJjipIINL0UDlc3jf/D+G+UiSlBKlqDpSn6cpu5Fhr3FI842MMFmYpKCXfnZy21a2a32grh3xPh/pGVBUxo4tYVYMGaJ0o2lIFl/EeKrlzACVZdSk2NRlrelahqQh4tjFHIZiSoFwklIJIYqcixNg3sPOLYzDLyrUCVJUN7jWlwM3rCBOPlpkBCkZnY/UQxAIH1Hbu7wz2jXQmROX80pmZTWgCEkEEHmq+zMQ9YEkyHykIQc1MoQCfpBuz0IPkYa/6vKyPKlBg4zLVU2+liHIDioF270r+JkplvLlpdIVSx66GtdDEHKMVn6cnJi9WDAUM0hCFaj5Qs127nfR4Am4ZAXkVJSkA1ILO+xSbB7u9PCH3F+J/NlALDHlVyK5gwqL0u2h7RnZ88TElKfqU4UsElQ3oSAa6NZt3iEtVXtXv35BsEM9KMzAqLHlALBLkEVvoRu8VzpqsrM5obNUlwK9BAgMxASCyyFPZn05qsfyO+lfFZylAKJNFEkPRCWtXV6sd/MLFIZUeSiMqgSAXUzj/I/nr0EQw6gQd6+FaRVLwB+XmLtmGZyC2Zy1K94ofKSkGhsfGLrKOeTydJSm7vp+bwpxafSlYcTJqSHYmnu8JsUQ5AtFEAAMdHER0MKfTzhlYk51TAlRqkKQQlW7EKLeAhTxjCGWrLRTAMvKzvUsS7h6PBeIVlUMySKUcdRQP20gvASZcxQcjMXZJsSGYEtTz+8ZHqz03ubuKvj30JCHh8jLMSVJSQ9zW4NS/eNDiVhEtghACndsvm4cP2hdNSyyGAY2VXXrB+J4MtUr5lEqFcjNcsLmh6Q09XTjKOpN03hCipagX7jtr7/iK8r5j0IDf9Sf/ak+cMp+FlIlDnCpxIKg9EitAwYmtXMC/NTLFE51BzX6QW21/eF3Kb3IqpVg84fhipDMSSlrfiSP1JhpheFIUCVTkICcoOpSVvlSepAdtIAk8UmLQR9ObKzXYj+a+UBScSZTgpUUvRu36feEk6Ftm14ZwuUqWBLWrKsZisFL7FLX0vvCrH4aWZpEtOVCaAlyVEXUT3oO3WEeF40lDv0II3/XWC8PxYTFBKQS+pFvfVoW9wPMOVhwQ936RVh5ABUlmIqKaH9wfSLgiBcYMrKDum++U38qHwiyeDryXK4ako2rtHicGAhnBiBmED6+1Xjxibka1r7MGzrPcFhUmakGgJDltPGHXF54ypSiY41G/wC42jPqmEFwR0pHsziCzUpDszh38ybw6lgO5DfhXFloU2YsCOU1Guv1esaqZxwlLkOPBx1Yn1j5vLnqenr+8GDGL1+wPsRRSfANxpsPiJYJUuYXIoSH6gMwt0DW1g3G40rWqUuSiaggZVrXkJ6pBBIUxoKfTtWMrhsZzElIL6ED0AoPIiDpOKASWDqSSwOlHCsw2qGIYwVVUdaHPDOHulZWZj1SBmqBysSQogvlAdOxFwYFnIPzGSlRygA5jmBcOGBaodj5xHAcdVP5wWyhq0c3Jdmox2ua0ifEsSlKgQSTa+bUG2vhqIm62pwoKfgL0YooK5RQkFND/iwJNOgI8T0gA4ZOYBCxmLuaABhYU33giVN+YtV87VIBLt+MJdwN4X4iT8xBImoChQFRIcUFTls5FSzaxh2yS3Xn7DHomKSWSxfV6vqfp6F4G+cRyhJpVx1NxRyL9ovxXKtJKgQClJWmmclIs46mo0BvqFOnc5ZCgA4sS4qXrpQwNsJOwpF39Q4obXJYgnX6rQs4rPGXMkBRSQS9HykM4DFmv+UNJ/CaOsiZQVCmCAwcKB1Yi20B8UwUsSpgCVpDMFKfXVlJBYhzv9i+nKOENElIxQU6SEhVWABNL1Jo9PW8LMdKCSFBWlUjf8oPwoCZkt1ZqspwA5s46bVgXjuHyLYVSrXUd40w4wEHlzgEtQMDQmpPaFE38XWLZU3m5qgRViyCokP4xU4DyR0ek9o8gin0VGIlJQE8qyQQ9SpNDufSLcAuTRPygpzUlSki17lmbSFUySzHKUkVe3h1PSCJOKl5gpSQolIYWZWpr2t3aPOdriV+/JGe7QwxU9EtSjhwQXA5qtryvUddbVrAsnFTjQKymp+pu/1Gpin/AF6WqYyUoCSFAgjMxIFe9AQdzDPG8HTLSgkgJIPMVdHYAOTf7x0rrKT9Uc04gE+Wp3IUWsVEK81DWOUKVRU17gjTyhrw/wCWt0meFEELIUSAQBQDTf2IuxJCgVGoGYJVUADX/k32bSKPVp1WPL8Cq0xDg8PzGrAZQAeg/f0i+ckM4Arr1FvC48YrmYsKW4SQkqypcbMmu9dYYBaSVoUUywlnIIVqAwYUOvSOnJIdXeRRLmDNQMzEDYKuPekMJUxkhmGm0L8RMlqxCkyzy5SHNK8upoaqNolhcScgcXBfu5Br3gK2rKKIxkSyXKiQGcmhIHQEh/CB55OYhJJD0JID+EVf1j8oylzd3NKsD7tFCsZLfLmBIcF6N4O4I9iETluKbUcQpJuMvf6f/r9u1rES68x/WIJqHzC9Ki1evSLsNLSkCtDZjUHp0qO0WU2uUJKFheWSlNphVtyt76xaUoynKgk6VoPURBMhVcqQBlJckml769oJGHmGWClBW4BUQycopYG7vtEZ6iUk/wCLr+ER2sBUk7AR7KJ3cmwt0u8GIwNagtvT0ic7D/LKXSRmGYOat4W7RWPxETtp5IwqlCwDXJZPmT5VMepxKpRcEjlJ3+k0rs5Ou0Snz3BSJijlopIdhYhyRzUY6wDiMMStICqVP1AW0Y61HlGjdawGMSMjiOWakEnLQqN+9FAh31g2fixMWVqOrHMBRm/ClhRmtAicIFucyAWpmKg+9Qk12ciK0ACUVFKhzMWmZQWqxTkrQ3fXoYhFP9bQ108nuL4gtY+qocCgcXsQxI/aBphT8sksRQKcuQSXChR+t48xuGK83MpiKD5mfK/Vg/lAJwykMlf1ADM4Bdx1iks4TGtEEy1TFAVJ3qWKSGIprSkE4VLTAQxoSoKeulGrZz0inBYgy15kDKU1CqkOXFj/ANR/2gvBklKlC6lENSpqHqLAbbRCd14Bt0SxOO+gB8wU5q/gWNaa0IrAs8mYFqKmDNVZIDqH+4lgz0JiCphzAlw5KXAepdy6md2SaaCL8aqUEBRSpKRzEJ/GRVuYVHcVAhFWm0qCnQJJlqz5ypJQJjApIYElwwFBcOw1iv4kPNQgjQjWuvURPGYQkImgAInKAABDvdKhR2IvW7bxLG4UTMOVIf8Atq5quxLuH1BDKH/G8aYSrkN0IRK6019P1iuYmsWzJf8Abzf5t3dL/kaQTP4ctKArkAOqVZr2t47xVyS5C2hOpFY8jR4DHrRLCUy5TB2K1cxqS5pqa+MdHbxdwYhS10AoGOYglnNg14G4zgCFkZgEKDhWbvQC+ZweziHWG47kblFbhTu29HGm2sDYqYklUwZC/wCMJdmGmf6a3pGBTp2jPHAlwy0S5jlIyhL8nPnoQzGhDCu3kYvxePUVJKEFmcODuzFW1PWKkS1zWznM6yAo1+oAUYsALt0hphcMqX/a+ZyKKRmV+E15W6/lFZ6iVdWWdYYZhOGKUvOiSrmoE0LAlJKi7MzKATU6wfL4SgozlpSQSyy55mYhIf6iCbbwx4TKBAKlqCQcoUAAC7uK9Wr0hd8QYlJHy5TqOZwSQwqQwJdnq/8AyMY7nqTVP8CRttC3hXE5cvNJUpKiTyz5axmGeqklDuHNHFiT3i6ekTwqYAEZAoMFO5AcFRKRdRapJpUwn4fgJais5gkMNOp0GvTrDVymUEJmGa2TkJKQ9WGvKWOgMei045/o1U+gqxLBaGmJUognldg6TZRDFyNOsd/bCVsJi1y1BpakvLXmBUXynMWJsw2esR+IipKkqyoBDAFLuLnKTY2LdjvEMOshKlFQQsDMplk5uUWy1B0yu1dYSFyjaAkMMNjkSQuZ8laFrP0UCQGfKk/UBmY2duwhVKBWt1Kc6uanx0b30hxLBiWo0clZctcjfztEgzVNTvvvDx0lFuXVgqh1gOErW305RVwoE0vR67QwncGIYpDuAwPK70uHJF7VgLh6ZikhKFTGuySoJ3Jy29mHE3jCcMrMopmTBlUlKaBsrglgQ4fSrjxiE3qKVp/T3kXtWJiEyyZPzKkOUOSZR2c3SaXq/eCsHxBUtHNMLAhwCQGdvtpHcRxMsIzoHMo5wUM63FQwNb6wslTUKmBDlMyi1AgBgb61IswtGRr5j3U1/wAFat2zQYriCkutK6k0FSU+e20U4DiKFLPzLimYk1HUl8vjTrCoykf3CM81QTRJLJJGxNSS1/vovlYtKlAkGWAGUAMxBq5Jd2t1vF9HHvP5DFNe8n0VHDHT/aly1DMVKKVEFzXmBNCS9hV4S8WmJkElUvKQkkOCL1aprROo1i34e+IELCcPMVmCQRKmqzl1P9BAUMoZsoIIozikK+P5FTymYCsP8pgSgKLXrVnXodLx6Ciu8uvvgZKmGha1oPywnlHMAWU2ruziugakBqnrKkvUjQoSQ1ALhv5jZcSwQUxXhZst/wASkhVNnlk26muloSScAcOhKUTUnMsrSiZKIUAXNVFLqDuwCiPKF1IqLuxbXUX4qT8tWdnIZiEJQAa0KRqzecKsSrMSSXJLubne9Ib4wKJLpQK1TLBCR1Zz94rm4ZASh0kq5iQC79QGcftGVTp28s5JCibNK6JIcDKAwYij9iWFb9YJ4ctKpbqyhSVKAIqxcqYMWfK3i0HYXCPKChKKTcFjUbku2rWeA/6KdOS0qUWq6kgIzFLMSVd73LCkdJuS2oDp8Hk5eeWpJCQKPmYkF3q5p1PnvGfVj3oFJo7gfSAaOC9mN9h5FqZR/uVYh6MkHtqbGsUTcD8xPzCQE1ALG7gOWrbXd4eMYrDDVC9OKUkEFiEsGNaJ28KQ1Ez5ZCgRkUcikj/iCFdmMLJOFUqaAlLuWSWoSaAXHNqA8OMbIlgTEUzpSlJW9ykJYs7C1fGKajWEdPwKMNMy/NlkOkAlNHbkUxHWt+seycCtMoFRyNW5+kDNmIGv7RTw/FlyKZtDtfXZ/tBPF8QCKqYKLBqkAdBuQP8A0wnWiVmfnDOoqJcnc18Y6Lky5ZD1HgTHRfdRS0aXhdUJevIL1inFii06ZEU0vtHR0eY+978TMuTR8JwqP6BKsic2RNWD+cBqlAyUEgEiapnFuQR0dHPvr0f3OXeHqE/3pSdP7tNPpTp4wh+MA0xYFAyaC30j9T5x0dFNP/L+5XR730EOODTUtqA/WgjQcAlBWVwC89ILh6DOAPQeUdHRs1f8cvRmroZHitZx/wCX5mH2BHMkaEgEb8gvHsdFOiCuo4+IsKhMiflQkNlIYAMVZHIbUuXPUwh+HJKVKmZkhTJWQ4diAWNY6OiUn2WLq8D3g6y8xLnLlNNPqGkLMRKGbEUFFsKWuKeEdHRgXefqzJrd4Aw6f/FI6IU3ShhTj5h/q5hcuHYvbl08z5x0dGv4fn/X7mmH4LsMouC9d4qFz73j2Oi/6vocuQ7DLIJqaJcd7v3jR8bSP69FLzJZPU/MlhzvSOjoK6/QY+r8Vlj5bMGKFuGvGAweKWZQSVqKacpJb8eltB5COjon8e2l+4keCkBsQW//AKEeDCkMcHJS7sHrp0MeR0YdLvzM0+D3jwZgKAhDgWudIR8QV/Z8V/8AyIjo6J633QY90zE0uov7rC3H/i/6x0dHoafQ0rgrw8wskOWCnA2LJqOsXYpICqBrfaOjopLglLkrwv8A5kTxX1p/4q+wjo6EXP0FCcKkFCXGkdHR0FiM/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graphicFrame>
        <p:nvGraphicFramePr>
          <p:cNvPr id="8" name="Diagrama 7"/>
          <p:cNvGraphicFramePr/>
          <p:nvPr>
            <p:extLst>
              <p:ext uri="{D42A27DB-BD31-4B8C-83A1-F6EECF244321}">
                <p14:modId xmlns:p14="http://schemas.microsoft.com/office/powerpoint/2010/main" xmlns="" val="1064096769"/>
              </p:ext>
            </p:extLst>
          </p:nvPr>
        </p:nvGraphicFramePr>
        <p:xfrm>
          <a:off x="687760" y="1690080"/>
          <a:ext cx="7916688" cy="4645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1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907704" y="764704"/>
            <a:ext cx="6984776" cy="400110"/>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r>
              <a:rPr lang="es-CO" sz="2000" b="1" i="1" dirty="0" smtClean="0"/>
              <a:t>2. PROTECCIÓN Y CONSERVACIÓN DE LA BIODIVERSIDAD</a:t>
            </a:r>
          </a:p>
        </p:txBody>
      </p:sp>
      <p:sp>
        <p:nvSpPr>
          <p:cNvPr id="5632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a:p>
        </p:txBody>
      </p:sp>
      <p:sp>
        <p:nvSpPr>
          <p:cNvPr id="8" name="7 Marcador de pie de página"/>
          <p:cNvSpPr>
            <a:spLocks noGrp="1"/>
          </p:cNvSpPr>
          <p:nvPr>
            <p:ph type="ftr" sz="quarter" idx="11"/>
          </p:nvPr>
        </p:nvSpPr>
        <p:spPr>
          <a:xfrm>
            <a:off x="0" y="6492875"/>
            <a:ext cx="9144000" cy="365125"/>
          </a:xfrm>
        </p:spPr>
        <p:txBody>
          <a:bodyPr/>
          <a:lstStyle/>
          <a:p>
            <a:r>
              <a:rPr lang="es-CO" smtClean="0">
                <a:solidFill>
                  <a:schemeClr val="bg1"/>
                </a:solidFill>
              </a:rPr>
              <a:t>INFORME DE GESTION CORPORATIVA </a:t>
            </a:r>
            <a:endParaRPr lang="es-CO" dirty="0">
              <a:solidFill>
                <a:schemeClr val="bg1"/>
              </a:solidFill>
            </a:endParaRPr>
          </a:p>
        </p:txBody>
      </p:sp>
      <p:graphicFrame>
        <p:nvGraphicFramePr>
          <p:cNvPr id="14" name="13 Diagrama"/>
          <p:cNvGraphicFramePr/>
          <p:nvPr>
            <p:extLst>
              <p:ext uri="{D42A27DB-BD31-4B8C-83A1-F6EECF244321}">
                <p14:modId xmlns:p14="http://schemas.microsoft.com/office/powerpoint/2010/main" xmlns="" val="242307654"/>
              </p:ext>
            </p:extLst>
          </p:nvPr>
        </p:nvGraphicFramePr>
        <p:xfrm>
          <a:off x="-468560" y="1268760"/>
          <a:ext cx="10009112"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51520" y="1196752"/>
            <a:ext cx="8712968" cy="384721"/>
          </a:xfrm>
          <a:prstGeom prst="rect">
            <a:avLst/>
          </a:prstGeom>
        </p:spPr>
        <p:style>
          <a:lnRef idx="0">
            <a:schemeClr val="accent5"/>
          </a:lnRef>
          <a:fillRef idx="3">
            <a:schemeClr val="accent5"/>
          </a:fillRef>
          <a:effectRef idx="3">
            <a:schemeClr val="accent5"/>
          </a:effectRef>
          <a:fontRef idx="minor">
            <a:schemeClr val="lt1"/>
          </a:fontRef>
        </p:style>
        <p:txBody>
          <a:bodyPr wrap="square">
            <a:spAutoFit/>
          </a:bodyPr>
          <a:lstStyle/>
          <a:p>
            <a:pPr algn="ctr"/>
            <a:r>
              <a:rPr lang="es-CO" sz="1900" b="1" i="1" dirty="0" smtClean="0"/>
              <a:t>SEGUIMIENTO, MONITOREO Y CONTROL EFICIENTE DEL TRÁFICO ILEGAL DE ESPECIES</a:t>
            </a:r>
          </a:p>
        </p:txBody>
      </p:sp>
      <p:graphicFrame>
        <p:nvGraphicFramePr>
          <p:cNvPr id="6" name="5 Diagrama"/>
          <p:cNvGraphicFramePr/>
          <p:nvPr>
            <p:extLst>
              <p:ext uri="{D42A27DB-BD31-4B8C-83A1-F6EECF244321}">
                <p14:modId xmlns:p14="http://schemas.microsoft.com/office/powerpoint/2010/main" xmlns="" val="1045796337"/>
              </p:ext>
            </p:extLst>
          </p:nvPr>
        </p:nvGraphicFramePr>
        <p:xfrm>
          <a:off x="179512" y="1772816"/>
          <a:ext cx="8964488"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Marcador de pie de página"/>
          <p:cNvSpPr>
            <a:spLocks noGrp="1"/>
          </p:cNvSpPr>
          <p:nvPr>
            <p:ph type="ftr" sz="quarter" idx="11"/>
          </p:nvPr>
        </p:nvSpPr>
        <p:spPr>
          <a:xfrm>
            <a:off x="0" y="6525344"/>
            <a:ext cx="9144000" cy="365125"/>
          </a:xfrm>
        </p:spPr>
        <p:txBody>
          <a:bodyPr/>
          <a:lstStyle/>
          <a:p>
            <a:r>
              <a:rPr lang="es-CO" smtClean="0">
                <a:solidFill>
                  <a:schemeClr val="bg1"/>
                </a:solidFill>
              </a:rPr>
              <a:t>INFORME DE GESTION CORPORATIVA </a:t>
            </a:r>
            <a:endParaRPr lang="es-CO" dirty="0">
              <a:solidFill>
                <a:schemeClr val="bg1"/>
              </a:solidFill>
            </a:endParaRP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a:xfrm>
            <a:off x="1835696" y="908720"/>
            <a:ext cx="6840760" cy="504056"/>
          </a:xfrm>
        </p:spPr>
        <p:style>
          <a:lnRef idx="0">
            <a:schemeClr val="accent5"/>
          </a:lnRef>
          <a:fillRef idx="3">
            <a:schemeClr val="accent5"/>
          </a:fillRef>
          <a:effectRef idx="3">
            <a:schemeClr val="accent5"/>
          </a:effectRef>
          <a:fontRef idx="minor">
            <a:schemeClr val="lt1"/>
          </a:fontRef>
        </p:style>
        <p:txBody>
          <a:bodyPr>
            <a:normAutofit fontScale="90000"/>
          </a:bodyPr>
          <a:lstStyle/>
          <a:p>
            <a:r>
              <a:rPr lang="es-CO" sz="2800" b="1" i="1" dirty="0" smtClean="0"/>
              <a:t>NEGOCIOS VERDES Y SOSTENIBLES</a:t>
            </a:r>
            <a:endParaRPr lang="es-CO" sz="2800" b="1" i="1" dirty="0"/>
          </a:p>
        </p:txBody>
      </p:sp>
      <p:sp>
        <p:nvSpPr>
          <p:cNvPr id="8" name="7 Marcador de pie de página"/>
          <p:cNvSpPr>
            <a:spLocks noGrp="1"/>
          </p:cNvSpPr>
          <p:nvPr>
            <p:ph type="ftr" sz="quarter" idx="11"/>
          </p:nvPr>
        </p:nvSpPr>
        <p:spPr>
          <a:xfrm>
            <a:off x="0" y="6492875"/>
            <a:ext cx="9144000" cy="365125"/>
          </a:xfrm>
        </p:spPr>
        <p:txBody>
          <a:bodyPr/>
          <a:lstStyle/>
          <a:p>
            <a:r>
              <a:rPr lang="es-CO" smtClean="0">
                <a:solidFill>
                  <a:schemeClr val="bg1"/>
                </a:solidFill>
              </a:rPr>
              <a:t>INFORME DE GESTION CORPORATIVA </a:t>
            </a:r>
            <a:endParaRPr lang="es-CO" dirty="0">
              <a:solidFill>
                <a:schemeClr val="bg1"/>
              </a:solidFill>
            </a:endParaRPr>
          </a:p>
        </p:txBody>
      </p:sp>
      <p:pic>
        <p:nvPicPr>
          <p:cNvPr id="2050" name="Picture 2" descr="C:\Users\Funcionario\Documents\PLANEACION 2013 1\Informes de Gestion  del  Director\Informes de Gestion por Areas 2015\Primer Trimestre\Comunicaciones\2015\DIARIO DEL NORTE - 7 DE MAYO DE 2015.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4987" t="9305" r="22907" b="64445"/>
          <a:stretch/>
        </p:blipFill>
        <p:spPr bwMode="auto">
          <a:xfrm>
            <a:off x="5881515" y="1412776"/>
            <a:ext cx="3010966" cy="18149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Lst>
        </p:spPr>
      </p:pic>
      <p:sp>
        <p:nvSpPr>
          <p:cNvPr id="2" name="1 CuadroTexto"/>
          <p:cNvSpPr txBox="1"/>
          <p:nvPr/>
        </p:nvSpPr>
        <p:spPr>
          <a:xfrm>
            <a:off x="107503" y="1560575"/>
            <a:ext cx="5774011" cy="2308324"/>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rtlCol="0">
            <a:spAutoFit/>
          </a:bodyPr>
          <a:lstStyle/>
          <a:p>
            <a:pPr algn="ctr"/>
            <a:r>
              <a:rPr lang="es-CO" b="1" dirty="0" smtClean="0">
                <a:solidFill>
                  <a:schemeClr val="bg1"/>
                </a:solidFill>
                <a:latin typeface="Arial" panose="020B0604020202020204" pitchFamily="34" charset="0"/>
                <a:cs typeface="Arial" panose="020B0604020202020204" pitchFamily="34" charset="0"/>
              </a:rPr>
              <a:t>EMPRESARIOS DE LA GUAJIRA PARTICIPARON EN LA RUEDA DE NEGOCIOS DEL SECTOR TURÍSTICO</a:t>
            </a:r>
          </a:p>
          <a:p>
            <a:pPr algn="ctr"/>
            <a:endParaRPr lang="es-CO" b="1" dirty="0">
              <a:solidFill>
                <a:schemeClr val="bg1"/>
              </a:solidFill>
              <a:latin typeface="Arial" panose="020B0604020202020204" pitchFamily="34" charset="0"/>
              <a:cs typeface="Arial" panose="020B0604020202020204" pitchFamily="34" charset="0"/>
            </a:endParaRPr>
          </a:p>
          <a:p>
            <a:pPr algn="just"/>
            <a:r>
              <a:rPr lang="es-CO" dirty="0" smtClean="0">
                <a:solidFill>
                  <a:schemeClr val="bg1"/>
                </a:solidFill>
                <a:latin typeface="Arial" panose="020B0604020202020204" pitchFamily="34" charset="0"/>
                <a:cs typeface="Arial" panose="020B0604020202020204" pitchFamily="34" charset="0"/>
              </a:rPr>
              <a:t>CORPOGUAJIRA Apoyó en  la rueda de negocios la participación de Restaurante SUA PALOMINO, AGROFIQUE,  ASOVIACEB,  con el fin de incentivar el mercado verde en </a:t>
            </a:r>
            <a:r>
              <a:rPr lang="es-CO" dirty="0">
                <a:solidFill>
                  <a:schemeClr val="bg1"/>
                </a:solidFill>
                <a:latin typeface="Arial" panose="020B0604020202020204" pitchFamily="34" charset="0"/>
                <a:cs typeface="Arial" panose="020B0604020202020204" pitchFamily="34" charset="0"/>
              </a:rPr>
              <a:t>L</a:t>
            </a:r>
            <a:r>
              <a:rPr lang="es-CO" dirty="0" smtClean="0">
                <a:solidFill>
                  <a:schemeClr val="bg1"/>
                </a:solidFill>
                <a:latin typeface="Arial" panose="020B0604020202020204" pitchFamily="34" charset="0"/>
                <a:cs typeface="Arial" panose="020B0604020202020204" pitchFamily="34" charset="0"/>
              </a:rPr>
              <a:t>a Guajira </a:t>
            </a:r>
            <a:endParaRPr lang="es-CO" b="1" dirty="0">
              <a:solidFill>
                <a:schemeClr val="bg1"/>
              </a:solidFill>
              <a:latin typeface="Arial" panose="020B0604020202020204" pitchFamily="34" charset="0"/>
              <a:cs typeface="Arial" panose="020B0604020202020204" pitchFamily="34" charset="0"/>
            </a:endParaRPr>
          </a:p>
        </p:txBody>
      </p:sp>
      <p:pic>
        <p:nvPicPr>
          <p:cNvPr id="12" name="11 Imagen" descr="C:\Users\user\AppData\Local\Microsoft\Windows\Temporary Internet Files\Content.Word\IMG_20150127_135000302.jp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3933" y="4016598"/>
            <a:ext cx="3024336" cy="220751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3" name="12 CuadroTexto"/>
          <p:cNvSpPr txBox="1"/>
          <p:nvPr/>
        </p:nvSpPr>
        <p:spPr>
          <a:xfrm>
            <a:off x="3285381" y="4077072"/>
            <a:ext cx="5760640" cy="1754326"/>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s-CO" b="1" dirty="0" smtClean="0">
                <a:solidFill>
                  <a:schemeClr val="bg1"/>
                </a:solidFill>
                <a:latin typeface="Arial" panose="020B0604020202020204" pitchFamily="34" charset="0"/>
                <a:cs typeface="Arial" panose="020B0604020202020204" pitchFamily="34" charset="0"/>
              </a:rPr>
              <a:t>RUEDA DE NEGOCIO EN DIBULLA</a:t>
            </a:r>
          </a:p>
          <a:p>
            <a:pPr algn="ctr"/>
            <a:endParaRPr lang="es-CO" b="1" dirty="0" smtClean="0">
              <a:solidFill>
                <a:schemeClr val="bg1"/>
              </a:solidFill>
              <a:latin typeface="Arial" panose="020B0604020202020204" pitchFamily="34" charset="0"/>
              <a:cs typeface="Arial" panose="020B0604020202020204" pitchFamily="34" charset="0"/>
            </a:endParaRPr>
          </a:p>
          <a:p>
            <a:pPr algn="just"/>
            <a:r>
              <a:rPr lang="es-CO" dirty="0" smtClean="0">
                <a:latin typeface="Arial" panose="020B0604020202020204" pitchFamily="34" charset="0"/>
                <a:cs typeface="Arial" panose="020B0604020202020204" pitchFamily="34" charset="0"/>
              </a:rPr>
              <a:t>La ventanilla verde realizó  </a:t>
            </a:r>
            <a:r>
              <a:rPr lang="es-CO" dirty="0">
                <a:latin typeface="Arial" panose="020B0604020202020204" pitchFamily="34" charset="0"/>
                <a:cs typeface="Arial" panose="020B0604020202020204" pitchFamily="34" charset="0"/>
              </a:rPr>
              <a:t>la primera </a:t>
            </a:r>
            <a:r>
              <a:rPr lang="es-CO" dirty="0" smtClean="0">
                <a:latin typeface="Arial" panose="020B0604020202020204" pitchFamily="34" charset="0"/>
                <a:cs typeface="Arial" panose="020B0604020202020204" pitchFamily="34" charset="0"/>
              </a:rPr>
              <a:t>Rueda </a:t>
            </a:r>
            <a:r>
              <a:rPr lang="es-CO" dirty="0">
                <a:latin typeface="Arial" panose="020B0604020202020204" pitchFamily="34" charset="0"/>
                <a:cs typeface="Arial" panose="020B0604020202020204" pitchFamily="34" charset="0"/>
              </a:rPr>
              <a:t>de </a:t>
            </a:r>
            <a:r>
              <a:rPr lang="es-CO" dirty="0" smtClean="0">
                <a:latin typeface="Arial" panose="020B0604020202020204" pitchFamily="34" charset="0"/>
                <a:cs typeface="Arial" panose="020B0604020202020204" pitchFamily="34" charset="0"/>
              </a:rPr>
              <a:t>Negocios, </a:t>
            </a:r>
            <a:r>
              <a:rPr lang="es-CO" dirty="0">
                <a:latin typeface="Arial" panose="020B0604020202020204" pitchFamily="34" charset="0"/>
                <a:cs typeface="Arial" panose="020B0604020202020204" pitchFamily="34" charset="0"/>
              </a:rPr>
              <a:t>contando con la Dirección de Turismo </a:t>
            </a:r>
            <a:r>
              <a:rPr lang="es-CO" dirty="0" smtClean="0">
                <a:latin typeface="Arial" panose="020B0604020202020204" pitchFamily="34" charset="0"/>
                <a:cs typeface="Arial" panose="020B0604020202020204" pitchFamily="34" charset="0"/>
              </a:rPr>
              <a:t>Departamental,  </a:t>
            </a:r>
            <a:r>
              <a:rPr lang="es-CO" dirty="0">
                <a:latin typeface="Arial" panose="020B0604020202020204" pitchFamily="34" charset="0"/>
                <a:cs typeface="Arial" panose="020B0604020202020204" pitchFamily="34" charset="0"/>
              </a:rPr>
              <a:t>SENA, </a:t>
            </a:r>
            <a:r>
              <a:rPr lang="es-CO" dirty="0" smtClean="0">
                <a:latin typeface="Arial" panose="020B0604020202020204" pitchFamily="34" charset="0"/>
                <a:cs typeface="Arial" panose="020B0604020202020204" pitchFamily="34" charset="0"/>
              </a:rPr>
              <a:t>UNIGUAJIRA y la Secretaría </a:t>
            </a:r>
            <a:r>
              <a:rPr lang="es-CO" dirty="0">
                <a:latin typeface="Arial" panose="020B0604020202020204" pitchFamily="34" charset="0"/>
                <a:cs typeface="Arial" panose="020B0604020202020204" pitchFamily="34" charset="0"/>
              </a:rPr>
              <a:t>de Desarrollo y Turismo del municipio de </a:t>
            </a:r>
            <a:r>
              <a:rPr lang="es-CO" dirty="0" smtClean="0">
                <a:latin typeface="Arial" panose="020B0604020202020204" pitchFamily="34" charset="0"/>
                <a:cs typeface="Arial" panose="020B0604020202020204" pitchFamily="34" charset="0"/>
              </a:rPr>
              <a:t>DIBULLA.</a:t>
            </a:r>
            <a:endParaRPr lang="es-ES" dirty="0">
              <a:latin typeface="Arial" panose="020B0604020202020204" pitchFamily="34" charset="0"/>
              <a:cs typeface="Arial" panose="020B0604020202020204" pitchFamily="34" charset="0"/>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15616" y="1124744"/>
            <a:ext cx="7128792" cy="1143000"/>
          </a:xfrm>
        </p:spPr>
        <p:style>
          <a:lnRef idx="1">
            <a:schemeClr val="accent5"/>
          </a:lnRef>
          <a:fillRef idx="3">
            <a:schemeClr val="accent5"/>
          </a:fillRef>
          <a:effectRef idx="2">
            <a:schemeClr val="accent5"/>
          </a:effectRef>
          <a:fontRef idx="minor">
            <a:schemeClr val="lt1"/>
          </a:fontRef>
        </p:style>
        <p:txBody>
          <a:bodyPr/>
          <a:lstStyle/>
          <a:p>
            <a:r>
              <a:rPr lang="es-CO" sz="2000" b="1" dirty="0" smtClean="0">
                <a:latin typeface="Arial" panose="020B0604020202020204" pitchFamily="34" charset="0"/>
                <a:cs typeface="Arial" panose="020B0604020202020204" pitchFamily="34" charset="0"/>
              </a:rPr>
              <a:t>Empresarios de La Guajira participaron en Rueda de Negocios del Sector Turístico  </a:t>
            </a:r>
            <a:endParaRPr lang="es-CO" sz="2000" b="1" dirty="0">
              <a:latin typeface="Arial" panose="020B0604020202020204" pitchFamily="34" charset="0"/>
              <a:cs typeface="Arial" panose="020B0604020202020204" pitchFamily="34" charset="0"/>
            </a:endParaRPr>
          </a:p>
        </p:txBody>
      </p:sp>
      <p:sp>
        <p:nvSpPr>
          <p:cNvPr id="4" name="Rectángulo 3"/>
          <p:cNvSpPr/>
          <p:nvPr/>
        </p:nvSpPr>
        <p:spPr>
          <a:xfrm>
            <a:off x="3124200" y="6515348"/>
            <a:ext cx="3712940" cy="369332"/>
          </a:xfrm>
          <a:prstGeom prst="rect">
            <a:avLst/>
          </a:prstGeom>
        </p:spPr>
        <p:txBody>
          <a:bodyPr wrap="none">
            <a:spAutoFit/>
          </a:bodyPr>
          <a:lstStyle/>
          <a:p>
            <a:r>
              <a:rPr lang="es-CO" dirty="0">
                <a:solidFill>
                  <a:schemeClr val="bg1"/>
                </a:solidFill>
              </a:rPr>
              <a:t>INFORME DE GESTION CORPORATIVA </a:t>
            </a:r>
          </a:p>
        </p:txBody>
      </p:sp>
      <p:pic>
        <p:nvPicPr>
          <p:cNvPr id="5" name="Imagen 4"/>
          <p:cNvPicPr>
            <a:picLocks noChangeAspect="1"/>
          </p:cNvPicPr>
          <p:nvPr/>
        </p:nvPicPr>
        <p:blipFill rotWithShape="1">
          <a:blip r:embed="rId2" cstate="print">
            <a:extLst>
              <a:ext uri="{28A0092B-C50C-407E-A947-70E740481C1C}">
                <a14:useLocalDpi xmlns:a14="http://schemas.microsoft.com/office/drawing/2010/main" xmlns="" val="0"/>
              </a:ext>
            </a:extLst>
          </a:blip>
          <a:srcRect l="4838" t="9654" r="20975" b="64096"/>
          <a:stretch/>
        </p:blipFill>
        <p:spPr>
          <a:xfrm>
            <a:off x="2339752" y="2420888"/>
            <a:ext cx="3991637" cy="216936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6" name="CuadroTexto 5"/>
          <p:cNvSpPr txBox="1"/>
          <p:nvPr/>
        </p:nvSpPr>
        <p:spPr>
          <a:xfrm>
            <a:off x="1187624" y="4743400"/>
            <a:ext cx="7344816" cy="1477328"/>
          </a:xfrm>
          <a:prstGeom prst="rect">
            <a:avLst/>
          </a:prstGeom>
          <a:noFill/>
        </p:spPr>
        <p:txBody>
          <a:bodyPr wrap="square" rtlCol="0">
            <a:spAutoFit/>
          </a:bodyPr>
          <a:lstStyle/>
          <a:p>
            <a:pPr algn="just"/>
            <a:r>
              <a:rPr lang="es-CO" dirty="0" smtClean="0">
                <a:latin typeface="Arial" panose="020B0604020202020204" pitchFamily="34" charset="0"/>
                <a:cs typeface="Arial" panose="020B0604020202020204" pitchFamily="34" charset="0"/>
              </a:rPr>
              <a:t>Mas de 30 participantes dieron a conocer las ventajas y productos de sus servicios, dentro de las se encuentran diferentes asociaciones y empresas publico-privada, en la Rueda de Negocio se desarrollaron cinco líneas: Gastronómica, Hotelería, Operadores Turísticos, Artesanías, Moda y Recreación.  </a:t>
            </a:r>
            <a:endParaRPr lang="es-CO"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8446950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a:xfrm>
            <a:off x="0" y="6520259"/>
            <a:ext cx="9144000" cy="365125"/>
          </a:xfrm>
        </p:spPr>
        <p:txBody>
          <a:bodyPr/>
          <a:lstStyle/>
          <a:p>
            <a:r>
              <a:rPr lang="es-CO" smtClean="0">
                <a:solidFill>
                  <a:schemeClr val="bg1"/>
                </a:solidFill>
              </a:rPr>
              <a:t>INFORME DE GESTION CORPORATIVA </a:t>
            </a:r>
            <a:endParaRPr lang="es-CO" dirty="0">
              <a:solidFill>
                <a:schemeClr val="bg1"/>
              </a:solidFill>
            </a:endParaRPr>
          </a:p>
        </p:txBody>
      </p:sp>
      <p:graphicFrame>
        <p:nvGraphicFramePr>
          <p:cNvPr id="7" name="6 Diagrama"/>
          <p:cNvGraphicFramePr/>
          <p:nvPr>
            <p:extLst>
              <p:ext uri="{D42A27DB-BD31-4B8C-83A1-F6EECF244321}">
                <p14:modId xmlns:p14="http://schemas.microsoft.com/office/powerpoint/2010/main" xmlns="" val="1881397492"/>
              </p:ext>
            </p:extLst>
          </p:nvPr>
        </p:nvGraphicFramePr>
        <p:xfrm>
          <a:off x="1619672" y="476672"/>
          <a:ext cx="7524328" cy="9361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1 Rectángulo"/>
          <p:cNvSpPr/>
          <p:nvPr/>
        </p:nvSpPr>
        <p:spPr>
          <a:xfrm>
            <a:off x="323528" y="2369569"/>
            <a:ext cx="5147592" cy="2585323"/>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s-CO" b="1" dirty="0" smtClean="0"/>
              <a:t>ESTRATEGIAS PARA EL CONTROL DE EXPLOTACIÓN ILÍCITAS DE MINERALES Y RECURSOS NATURALES</a:t>
            </a:r>
            <a:endParaRPr lang="es-ES" b="1" dirty="0" smtClean="0"/>
          </a:p>
          <a:p>
            <a:r>
              <a:rPr lang="es-ES" dirty="0"/>
              <a:t> </a:t>
            </a:r>
          </a:p>
          <a:p>
            <a:pPr algn="just"/>
            <a:r>
              <a:rPr lang="es-ES" dirty="0"/>
              <a:t>Con el apoyo de la </a:t>
            </a:r>
            <a:r>
              <a:rPr lang="es-ES" dirty="0" smtClean="0"/>
              <a:t>Dirección </a:t>
            </a:r>
            <a:r>
              <a:rPr lang="es-ES" dirty="0"/>
              <a:t>de formalización del Ministerio de Minas y Energía se realizó una jornada de reconocimiento de impactos de la actividad minera informal en el </a:t>
            </a:r>
            <a:r>
              <a:rPr lang="es-ES" dirty="0" smtClean="0"/>
              <a:t>Sur </a:t>
            </a:r>
            <a:r>
              <a:rPr lang="es-ES" dirty="0"/>
              <a:t>de la </a:t>
            </a:r>
            <a:r>
              <a:rPr lang="es-ES" dirty="0" smtClean="0"/>
              <a:t>Guajira, Río el Molino, en </a:t>
            </a:r>
            <a:r>
              <a:rPr lang="es-ES" dirty="0"/>
              <a:t>el municipio de Distracción identificada por su producción de calizas. </a:t>
            </a:r>
            <a:endParaRPr lang="es-ES" dirty="0" smtClean="0"/>
          </a:p>
        </p:txBody>
      </p:sp>
      <p:pic>
        <p:nvPicPr>
          <p:cNvPr id="3" name="2 Imagen"/>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5652120" y="2246243"/>
            <a:ext cx="3186374" cy="283197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3203848" y="6492875"/>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sp>
        <p:nvSpPr>
          <p:cNvPr id="6" name="5 Rectángulo"/>
          <p:cNvSpPr/>
          <p:nvPr/>
        </p:nvSpPr>
        <p:spPr>
          <a:xfrm>
            <a:off x="179512" y="1333601"/>
            <a:ext cx="6264696" cy="2308324"/>
          </a:xfrm>
          <a:prstGeom prst="rect">
            <a:avLst/>
          </a:prstGeom>
        </p:spPr>
        <p:style>
          <a:lnRef idx="1">
            <a:schemeClr val="accent3"/>
          </a:lnRef>
          <a:fillRef idx="3">
            <a:schemeClr val="accent3"/>
          </a:fillRef>
          <a:effectRef idx="2">
            <a:schemeClr val="accent3"/>
          </a:effectRef>
          <a:fontRef idx="minor">
            <a:schemeClr val="lt1"/>
          </a:fontRef>
        </p:style>
        <p:txBody>
          <a:bodyPr wrap="square">
            <a:spAutoFit/>
          </a:bodyPr>
          <a:lstStyle/>
          <a:p>
            <a:pPr algn="ctr"/>
            <a:r>
              <a:rPr lang="es-CO" sz="2000" b="1" dirty="0" smtClean="0">
                <a:latin typeface="Arial" pitchFamily="34" charset="0"/>
                <a:cs typeface="Arial" pitchFamily="34" charset="0"/>
              </a:rPr>
              <a:t>ARBORIZACIÓN EN VIVIENDA DE INTERÉS SOCIAL </a:t>
            </a:r>
          </a:p>
          <a:p>
            <a:pPr algn="ctr"/>
            <a:endParaRPr lang="es-CO" sz="2400" b="1" dirty="0">
              <a:latin typeface="Arial" pitchFamily="34" charset="0"/>
              <a:cs typeface="Arial" pitchFamily="34" charset="0"/>
            </a:endParaRPr>
          </a:p>
          <a:p>
            <a:pPr algn="just"/>
            <a:r>
              <a:rPr lang="es-MX" sz="2000" dirty="0"/>
              <a:t>P</a:t>
            </a:r>
            <a:r>
              <a:rPr lang="es-MX" sz="2000" dirty="0" smtClean="0"/>
              <a:t>rograma </a:t>
            </a:r>
            <a:r>
              <a:rPr lang="es-MX" sz="2000" dirty="0"/>
              <a:t>de arborización comunitaria en 96 viviendas de interés prioritario que beneficiaran a igual número de familias del Corregimiento de </a:t>
            </a:r>
            <a:r>
              <a:rPr lang="es-MX" sz="2000" dirty="0" err="1"/>
              <a:t>Paraguachón</a:t>
            </a:r>
            <a:r>
              <a:rPr lang="es-MX" sz="2000" dirty="0"/>
              <a:t> en el municipio de Maicao</a:t>
            </a:r>
            <a:r>
              <a:rPr lang="es-MX" sz="2000" dirty="0" smtClean="0"/>
              <a:t>.</a:t>
            </a:r>
            <a:endParaRPr lang="es-ES" sz="2000" dirty="0"/>
          </a:p>
        </p:txBody>
      </p:sp>
      <p:sp>
        <p:nvSpPr>
          <p:cNvPr id="8" name="7 CuadroTexto"/>
          <p:cNvSpPr txBox="1"/>
          <p:nvPr/>
        </p:nvSpPr>
        <p:spPr>
          <a:xfrm>
            <a:off x="2411760" y="692696"/>
            <a:ext cx="5256584" cy="461665"/>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pPr algn="ctr"/>
            <a:r>
              <a:rPr lang="es-CO" sz="2400" b="1" dirty="0" smtClean="0">
                <a:latin typeface="Arial Narrow" pitchFamily="34" charset="0"/>
              </a:rPr>
              <a:t>GESTIÓN AMBIENTAL URBANA </a:t>
            </a:r>
            <a:endParaRPr lang="es-CO" sz="2400" b="1" dirty="0">
              <a:latin typeface="Arial Narrow" pitchFamily="34" charset="0"/>
            </a:endParaRPr>
          </a:p>
        </p:txBody>
      </p:sp>
      <p:pic>
        <p:nvPicPr>
          <p:cNvPr id="1026" name="Picture 2" descr="https://scontent-mia1-1.xx.fbcdn.net/hphotos-xat1/v/t1.0-9/10341700_10152928987326149_3065739470077629898_n.jpg?oh=7552310fad753f82d35020f1d08458fd&amp;oe=55EAE1D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732240" y="1102941"/>
            <a:ext cx="2196244" cy="292832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Lst>
        </p:spPr>
      </p:pic>
      <p:sp>
        <p:nvSpPr>
          <p:cNvPr id="2" name="1 Rectángulo"/>
          <p:cNvSpPr/>
          <p:nvPr/>
        </p:nvSpPr>
        <p:spPr>
          <a:xfrm>
            <a:off x="3851920" y="4581128"/>
            <a:ext cx="5184576" cy="1200329"/>
          </a:xfrm>
          <a:prstGeom prst="rect">
            <a:avLst/>
          </a:prstGeom>
        </p:spPr>
        <p:style>
          <a:lnRef idx="1">
            <a:schemeClr val="accent3"/>
          </a:lnRef>
          <a:fillRef idx="3">
            <a:schemeClr val="accent3"/>
          </a:fillRef>
          <a:effectRef idx="2">
            <a:schemeClr val="accent3"/>
          </a:effectRef>
          <a:fontRef idx="minor">
            <a:schemeClr val="lt1"/>
          </a:fontRef>
        </p:style>
        <p:txBody>
          <a:bodyPr wrap="square">
            <a:spAutoFit/>
          </a:bodyPr>
          <a:lstStyle/>
          <a:p>
            <a:pPr algn="just"/>
            <a:r>
              <a:rPr lang="es-MX" dirty="0">
                <a:latin typeface="Arial" pitchFamily="34" charset="0"/>
                <a:cs typeface="Arial" pitchFamily="34" charset="0"/>
              </a:rPr>
              <a:t>J</a:t>
            </a:r>
            <a:r>
              <a:rPr lang="es-MX" dirty="0" smtClean="0">
                <a:latin typeface="Arial" pitchFamily="34" charset="0"/>
                <a:cs typeface="Arial" pitchFamily="34" charset="0"/>
              </a:rPr>
              <a:t>ornadas </a:t>
            </a:r>
            <a:r>
              <a:rPr lang="es-MX" dirty="0">
                <a:latin typeface="Arial" pitchFamily="34" charset="0"/>
                <a:cs typeface="Arial" pitchFamily="34" charset="0"/>
              </a:rPr>
              <a:t>de sensibilización ambiental para la </a:t>
            </a:r>
            <a:r>
              <a:rPr lang="es-MX" dirty="0" smtClean="0">
                <a:latin typeface="Arial" pitchFamily="34" charset="0"/>
                <a:cs typeface="Arial" pitchFamily="34" charset="0"/>
              </a:rPr>
              <a:t>Recuperación </a:t>
            </a:r>
            <a:r>
              <a:rPr lang="es-MX" dirty="0">
                <a:latin typeface="Arial" pitchFamily="34" charset="0"/>
                <a:cs typeface="Arial" pitchFamily="34" charset="0"/>
              </a:rPr>
              <a:t>I</a:t>
            </a:r>
            <a:r>
              <a:rPr lang="es-MX" dirty="0" smtClean="0">
                <a:latin typeface="Arial" pitchFamily="34" charset="0"/>
                <a:cs typeface="Arial" pitchFamily="34" charset="0"/>
              </a:rPr>
              <a:t>ntegral </a:t>
            </a:r>
            <a:r>
              <a:rPr lang="es-MX" dirty="0">
                <a:latin typeface="Arial" pitchFamily="34" charset="0"/>
                <a:cs typeface="Arial" pitchFamily="34" charset="0"/>
              </a:rPr>
              <a:t>de </a:t>
            </a:r>
            <a:r>
              <a:rPr lang="es-MX" dirty="0" smtClean="0">
                <a:latin typeface="Arial" pitchFamily="34" charset="0"/>
                <a:cs typeface="Arial" pitchFamily="34" charset="0"/>
              </a:rPr>
              <a:t>Barrios periféricos </a:t>
            </a:r>
            <a:r>
              <a:rPr lang="es-MX" dirty="0">
                <a:latin typeface="Arial" pitchFamily="34" charset="0"/>
                <a:cs typeface="Arial" pitchFamily="34" charset="0"/>
              </a:rPr>
              <a:t>de Riohacha</a:t>
            </a:r>
            <a:r>
              <a:rPr lang="es-MX" b="1" dirty="0">
                <a:latin typeface="Arial" pitchFamily="34" charset="0"/>
                <a:cs typeface="Arial" pitchFamily="34" charset="0"/>
              </a:rPr>
              <a:t>: </a:t>
            </a:r>
            <a:r>
              <a:rPr lang="es-MX" dirty="0">
                <a:latin typeface="Arial" pitchFamily="34" charset="0"/>
                <a:cs typeface="Arial" pitchFamily="34" charset="0"/>
              </a:rPr>
              <a:t>  31 de octubre, Los Deseos y La Loma</a:t>
            </a:r>
            <a:r>
              <a:rPr lang="es-MX" b="1" dirty="0">
                <a:latin typeface="Arial" pitchFamily="34" charset="0"/>
                <a:cs typeface="Arial" pitchFamily="34" charset="0"/>
              </a:rPr>
              <a:t>. </a:t>
            </a:r>
            <a:endParaRPr lang="es-CO" dirty="0">
              <a:latin typeface="Arial" pitchFamily="34" charset="0"/>
              <a:cs typeface="Arial" pitchFamily="34" charset="0"/>
            </a:endParaRPr>
          </a:p>
        </p:txBody>
      </p:sp>
      <p:pic>
        <p:nvPicPr>
          <p:cNvPr id="2050" name="Picture 2" descr="C:\Users\Funcionario\Pictures\Fotos\EDUCACION AMBIENTAL 2\EVID 1ER TRIM 2015 EDUAMB\19. MEJOR BARRIO\IMG_5454.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9512" y="3933056"/>
            <a:ext cx="3301609" cy="220107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Lst>
        </p:spPr>
      </p:pic>
    </p:spTree>
  </p:cSld>
  <p:clrMapOvr>
    <a:masterClrMapping/>
  </p:clrMapOvr>
  <p:transition>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pie de página 3"/>
          <p:cNvSpPr>
            <a:spLocks noGrp="1"/>
          </p:cNvSpPr>
          <p:nvPr>
            <p:ph type="ftr" sz="quarter" idx="11"/>
          </p:nvPr>
        </p:nvSpPr>
        <p:spPr>
          <a:xfrm>
            <a:off x="3203848" y="6495642"/>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graphicFrame>
        <p:nvGraphicFramePr>
          <p:cNvPr id="5" name="Diagrama 4"/>
          <p:cNvGraphicFramePr/>
          <p:nvPr>
            <p:extLst>
              <p:ext uri="{D42A27DB-BD31-4B8C-83A1-F6EECF244321}">
                <p14:modId xmlns:p14="http://schemas.microsoft.com/office/powerpoint/2010/main" xmlns="" val="3086649723"/>
              </p:ext>
            </p:extLst>
          </p:nvPr>
        </p:nvGraphicFramePr>
        <p:xfrm>
          <a:off x="0" y="1196752"/>
          <a:ext cx="9036496" cy="3408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https://fbcdn-sphotos-h-a.akamaihd.net/hphotos-ak-xfp1/v/t1.0-9/10400016_607863262649431_904757753669854963_n.jpg?oh=8141b8aedd31f58e9ed996461b34c79c&amp;oe=5654B9C0&amp;__gda__=1448781403_92e965e9ba486574639d40d0cd22cec7"/>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2987824" y="4149080"/>
            <a:ext cx="3032739" cy="227455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Lst>
        </p:spPr>
      </p:pic>
      <p:sp>
        <p:nvSpPr>
          <p:cNvPr id="2" name="Rectángulo 1"/>
          <p:cNvSpPr/>
          <p:nvPr/>
        </p:nvSpPr>
        <p:spPr>
          <a:xfrm>
            <a:off x="3048181" y="764704"/>
            <a:ext cx="3157467" cy="369332"/>
          </a:xfrm>
          <a:prstGeom prst="rect">
            <a:avLst/>
          </a:prstGeom>
        </p:spPr>
        <p:style>
          <a:lnRef idx="1">
            <a:schemeClr val="accent3"/>
          </a:lnRef>
          <a:fillRef idx="3">
            <a:schemeClr val="accent3"/>
          </a:fillRef>
          <a:effectRef idx="2">
            <a:schemeClr val="accent3"/>
          </a:effectRef>
          <a:fontRef idx="minor">
            <a:schemeClr val="lt1"/>
          </a:fontRef>
        </p:style>
        <p:txBody>
          <a:bodyPr wrap="none">
            <a:spAutoFit/>
          </a:bodyPr>
          <a:lstStyle/>
          <a:p>
            <a:pPr lvl="0" algn="ctr">
              <a:lnSpc>
                <a:spcPct val="100000"/>
              </a:lnSpc>
            </a:pPr>
            <a:r>
              <a:rPr lang="es-CO" b="1" i="1" dirty="0"/>
              <a:t>GESTION AMBIENTAL </a:t>
            </a:r>
            <a:r>
              <a:rPr lang="es-CO" b="1" i="1" dirty="0" smtClean="0"/>
              <a:t>URBANA </a:t>
            </a:r>
            <a:endParaRPr lang="es-CO" dirty="0"/>
          </a:p>
        </p:txBody>
      </p:sp>
    </p:spTree>
    <p:extLst>
      <p:ext uri="{BB962C8B-B14F-4D97-AF65-F5344CB8AC3E}">
        <p14:creationId xmlns:p14="http://schemas.microsoft.com/office/powerpoint/2010/main" xmlns="" val="32014329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3131840" y="6522169"/>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pic>
        <p:nvPicPr>
          <p:cNvPr id="6" name="Picture 3" descr="C:\Users\Funcionario\Pictures\Fotos\EDUCACION AMBIENTAL 2\EVID 1ER TRIM 2015 EDUAMB\20. HUMEDAL URB\CAM00254.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436096" y="2686884"/>
            <a:ext cx="3528392" cy="264629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Lst>
        </p:spPr>
      </p:pic>
      <p:sp>
        <p:nvSpPr>
          <p:cNvPr id="7" name="6 Rectángulo"/>
          <p:cNvSpPr/>
          <p:nvPr/>
        </p:nvSpPr>
        <p:spPr>
          <a:xfrm>
            <a:off x="1637664" y="1052736"/>
            <a:ext cx="7116179" cy="584775"/>
          </a:xfrm>
          <a:prstGeom prst="rect">
            <a:avLst/>
          </a:prstGeom>
        </p:spPr>
        <p:style>
          <a:lnRef idx="0">
            <a:schemeClr val="accent3"/>
          </a:lnRef>
          <a:fillRef idx="3">
            <a:schemeClr val="accent3"/>
          </a:fillRef>
          <a:effectRef idx="3">
            <a:schemeClr val="accent3"/>
          </a:effectRef>
          <a:fontRef idx="minor">
            <a:schemeClr val="lt1"/>
          </a:fontRef>
        </p:style>
        <p:txBody>
          <a:bodyPr wrap="none">
            <a:spAutoFit/>
          </a:bodyPr>
          <a:lstStyle/>
          <a:p>
            <a:pPr algn="ctr"/>
            <a:r>
              <a:rPr lang="es-ES" sz="3200" b="1" dirty="0" smtClean="0"/>
              <a:t>ELIMINACION DE BOTADEROS SATELITES </a:t>
            </a:r>
            <a:endParaRPr lang="es-ES" sz="3200" b="1" dirty="0"/>
          </a:p>
        </p:txBody>
      </p:sp>
      <p:sp>
        <p:nvSpPr>
          <p:cNvPr id="2" name="Rectángulo 1"/>
          <p:cNvSpPr/>
          <p:nvPr/>
        </p:nvSpPr>
        <p:spPr>
          <a:xfrm>
            <a:off x="107504" y="1937745"/>
            <a:ext cx="5256584" cy="4233467"/>
          </a:xfrm>
          <a:prstGeom prst="rect">
            <a:avLst/>
          </a:prstGeom>
        </p:spPr>
        <p:style>
          <a:lnRef idx="1">
            <a:schemeClr val="accent3"/>
          </a:lnRef>
          <a:fillRef idx="3">
            <a:schemeClr val="accent3"/>
          </a:fillRef>
          <a:effectRef idx="2">
            <a:schemeClr val="accent3"/>
          </a:effectRef>
          <a:fontRef idx="minor">
            <a:schemeClr val="lt1"/>
          </a:fontRef>
        </p:style>
        <p:txBody>
          <a:bodyPr wrap="square">
            <a:spAutoFit/>
          </a:bodyPr>
          <a:lstStyle/>
          <a:p>
            <a:pPr algn="just" fontAlgn="base">
              <a:lnSpc>
                <a:spcPct val="115000"/>
              </a:lnSpc>
              <a:spcAft>
                <a:spcPts val="0"/>
              </a:spcAft>
            </a:pPr>
            <a:r>
              <a:rPr lang="es-ES" dirty="0" smtClean="0">
                <a:latin typeface="Arial" panose="020B0604020202020204" pitchFamily="34" charset="0"/>
                <a:ea typeface="Times New Roman" panose="02020603050405020304" pitchFamily="18" charset="0"/>
              </a:rPr>
              <a:t>Eliminación </a:t>
            </a:r>
            <a:r>
              <a:rPr lang="es-ES" dirty="0">
                <a:latin typeface="Arial" panose="020B0604020202020204" pitchFamily="34" charset="0"/>
                <a:ea typeface="Times New Roman" panose="02020603050405020304" pitchFamily="18" charset="0"/>
              </a:rPr>
              <a:t>de botaderos satélites:  </a:t>
            </a:r>
            <a:endParaRPr lang="es-ES" dirty="0" smtClean="0">
              <a:latin typeface="Arial" panose="020B0604020202020204" pitchFamily="34" charset="0"/>
              <a:ea typeface="Times New Roman" panose="02020603050405020304" pitchFamily="18" charset="0"/>
            </a:endParaRPr>
          </a:p>
          <a:p>
            <a:pPr algn="just" fontAlgn="base">
              <a:lnSpc>
                <a:spcPct val="115000"/>
              </a:lnSpc>
              <a:spcAft>
                <a:spcPts val="0"/>
              </a:spcAft>
            </a:pPr>
            <a:r>
              <a:rPr lang="es-ES" dirty="0" smtClean="0">
                <a:latin typeface="Arial" panose="020B0604020202020204" pitchFamily="34" charset="0"/>
                <a:ea typeface="Times New Roman" panose="02020603050405020304" pitchFamily="18" charset="0"/>
              </a:rPr>
              <a:t>En los </a:t>
            </a:r>
            <a:r>
              <a:rPr lang="es-ES" dirty="0">
                <a:latin typeface="Arial" panose="020B0604020202020204" pitchFamily="34" charset="0"/>
                <a:ea typeface="Times New Roman" panose="02020603050405020304" pitchFamily="18" charset="0"/>
              </a:rPr>
              <a:t>municipio de Maicao (Cuatro Vías</a:t>
            </a:r>
            <a:r>
              <a:rPr lang="es-ES" dirty="0" smtClean="0">
                <a:latin typeface="Arial" panose="020B0604020202020204" pitchFamily="34" charset="0"/>
                <a:ea typeface="Times New Roman" panose="02020603050405020304" pitchFamily="18" charset="0"/>
              </a:rPr>
              <a:t>), en </a:t>
            </a:r>
            <a:r>
              <a:rPr lang="es-ES" dirty="0">
                <a:latin typeface="Arial" panose="020B0604020202020204" pitchFamily="34" charset="0"/>
                <a:ea typeface="Times New Roman" panose="02020603050405020304" pitchFamily="18" charset="0"/>
              </a:rPr>
              <a:t>el municipio de Albania (Barrios: 7 de Agosto, 26 de Febrero y Divino Niño) </a:t>
            </a:r>
            <a:r>
              <a:rPr lang="es-ES" dirty="0" smtClean="0">
                <a:latin typeface="Arial" panose="020B0604020202020204" pitchFamily="34" charset="0"/>
                <a:ea typeface="Times New Roman" panose="02020603050405020304" pitchFamily="18" charset="0"/>
              </a:rPr>
              <a:t>en Riohacha dos </a:t>
            </a:r>
            <a:r>
              <a:rPr lang="es-ES" dirty="0">
                <a:latin typeface="Arial" panose="020B0604020202020204" pitchFamily="34" charset="0"/>
                <a:ea typeface="Times New Roman" panose="02020603050405020304" pitchFamily="18" charset="0"/>
              </a:rPr>
              <a:t>botaderos satélites ubicados uno en el Polideportivo del mercado viejo y el otro debajo del puente sobre el </a:t>
            </a:r>
            <a:r>
              <a:rPr lang="es-ES" dirty="0" err="1">
                <a:latin typeface="Arial" panose="020B0604020202020204" pitchFamily="34" charset="0"/>
                <a:ea typeface="Times New Roman" panose="02020603050405020304" pitchFamily="18" charset="0"/>
              </a:rPr>
              <a:t>Riito</a:t>
            </a:r>
            <a:r>
              <a:rPr lang="es-ES" dirty="0">
                <a:latin typeface="Arial" panose="020B0604020202020204" pitchFamily="34" charset="0"/>
                <a:ea typeface="Times New Roman" panose="02020603050405020304" pitchFamily="18" charset="0"/>
              </a:rPr>
              <a:t> (Desembocadura del Río Ranchería en el mar Caribe</a:t>
            </a:r>
            <a:r>
              <a:rPr lang="es-ES" dirty="0" smtClean="0">
                <a:latin typeface="Arial" panose="020B0604020202020204" pitchFamily="34" charset="0"/>
                <a:ea typeface="Times New Roman" panose="02020603050405020304" pitchFamily="18" charset="0"/>
              </a:rPr>
              <a:t>). En Villanueva </a:t>
            </a:r>
            <a:r>
              <a:rPr lang="es-CO" dirty="0" smtClean="0">
                <a:latin typeface="Arial" panose="020B0604020202020204" pitchFamily="34" charset="0"/>
                <a:ea typeface="Times New Roman" panose="02020603050405020304" pitchFamily="18" charset="0"/>
                <a:cs typeface="Arial" panose="020B0604020202020204" pitchFamily="34" charset="0"/>
              </a:rPr>
              <a:t> </a:t>
            </a:r>
            <a:r>
              <a:rPr lang="es-CO" dirty="0">
                <a:latin typeface="Arial" panose="020B0604020202020204" pitchFamily="34" charset="0"/>
                <a:ea typeface="Times New Roman" panose="02020603050405020304" pitchFamily="18" charset="0"/>
                <a:cs typeface="Arial" panose="020B0604020202020204" pitchFamily="34" charset="0"/>
              </a:rPr>
              <a:t>siete (7) botaderos </a:t>
            </a:r>
            <a:r>
              <a:rPr lang="es-CO" dirty="0" smtClean="0">
                <a:latin typeface="Arial" panose="020B0604020202020204" pitchFamily="34" charset="0"/>
                <a:ea typeface="Times New Roman" panose="02020603050405020304" pitchFamily="18" charset="0"/>
                <a:cs typeface="Arial" panose="020B0604020202020204" pitchFamily="34" charset="0"/>
              </a:rPr>
              <a:t>satélites. </a:t>
            </a:r>
          </a:p>
          <a:p>
            <a:pPr algn="just" fontAlgn="base">
              <a:lnSpc>
                <a:spcPct val="115000"/>
              </a:lnSpc>
              <a:spcAft>
                <a:spcPts val="0"/>
              </a:spcAft>
            </a:pPr>
            <a:endParaRPr lang="es-CO"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gn="just" fontAlgn="base">
              <a:lnSpc>
                <a:spcPct val="115000"/>
              </a:lnSpc>
              <a:spcAft>
                <a:spcPts val="0"/>
              </a:spcAft>
            </a:pPr>
            <a:r>
              <a:rPr lang="es-CO" dirty="0">
                <a:latin typeface="Arial" panose="020B0604020202020204" pitchFamily="34" charset="0"/>
                <a:ea typeface="Times New Roman" panose="02020603050405020304" pitchFamily="18" charset="0"/>
              </a:rPr>
              <a:t>En estos botaderos se recogieron 2.147.90 M3, de residuos. Además de estos Botaderos a Cielo Abierto eliminados. </a:t>
            </a:r>
          </a:p>
        </p:txBody>
      </p:sp>
    </p:spTree>
    <p:extLst>
      <p:ext uri="{BB962C8B-B14F-4D97-AF65-F5344CB8AC3E}">
        <p14:creationId xmlns:p14="http://schemas.microsoft.com/office/powerpoint/2010/main" xmlns="" val="25634615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0" y="6492875"/>
            <a:ext cx="9144000" cy="365125"/>
          </a:xfrm>
        </p:spPr>
        <p:txBody>
          <a:bodyPr/>
          <a:lstStyle/>
          <a:p>
            <a:r>
              <a:rPr lang="es-CO" smtClean="0">
                <a:solidFill>
                  <a:schemeClr val="bg1"/>
                </a:solidFill>
              </a:rPr>
              <a:t>INFORME DE GESTION CORPORATIVA </a:t>
            </a:r>
            <a:endParaRPr lang="es-CO" dirty="0">
              <a:solidFill>
                <a:schemeClr val="bg1"/>
              </a:solidFill>
            </a:endParaRPr>
          </a:p>
        </p:txBody>
      </p:sp>
      <p:sp>
        <p:nvSpPr>
          <p:cNvPr id="10" name="9 Pentágono"/>
          <p:cNvSpPr/>
          <p:nvPr/>
        </p:nvSpPr>
        <p:spPr>
          <a:xfrm>
            <a:off x="2267744" y="692696"/>
            <a:ext cx="5472608" cy="57606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smtClean="0"/>
              <a:t>Calidad del aire </a:t>
            </a:r>
            <a:endParaRPr lang="es-CO" sz="3200" dirty="0"/>
          </a:p>
        </p:txBody>
      </p:sp>
      <p:graphicFrame>
        <p:nvGraphicFramePr>
          <p:cNvPr id="11" name="10 Diagrama"/>
          <p:cNvGraphicFramePr/>
          <p:nvPr>
            <p:extLst>
              <p:ext uri="{D42A27DB-BD31-4B8C-83A1-F6EECF244321}">
                <p14:modId xmlns:p14="http://schemas.microsoft.com/office/powerpoint/2010/main" xmlns="" val="1314362950"/>
              </p:ext>
            </p:extLst>
          </p:nvPr>
        </p:nvGraphicFramePr>
        <p:xfrm>
          <a:off x="179512" y="1340768"/>
          <a:ext cx="8784976" cy="55172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heel spokes="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3088196" y="6492875"/>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O"/>
          </a:p>
        </p:txBody>
      </p:sp>
      <p:sp>
        <p:nvSpPr>
          <p:cNvPr id="7" name="Rectangle 3"/>
          <p:cNvSpPr>
            <a:spLocks noChangeArrowheads="1"/>
          </p:cNvSpPr>
          <p:nvPr/>
        </p:nvSpPr>
        <p:spPr bwMode="auto">
          <a:xfrm>
            <a:off x="0" y="3781425"/>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O"/>
          </a:p>
        </p:txBody>
      </p:sp>
      <p:sp>
        <p:nvSpPr>
          <p:cNvPr id="8" name="Rectangle 5"/>
          <p:cNvSpPr>
            <a:spLocks noChangeArrowheads="1"/>
          </p:cNvSpPr>
          <p:nvPr/>
        </p:nvSpPr>
        <p:spPr bwMode="auto">
          <a:xfrm>
            <a:off x="179512" y="4884549"/>
            <a:ext cx="8712968" cy="10772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MX"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En la Tabla y Gráfico que se muestra a continuación, se detallan los resultados de concentración obtenidos durante el primer </a:t>
            </a:r>
            <a:r>
              <a:rPr lang="es-MX" sz="1600" dirty="0" smtClean="0">
                <a:latin typeface="Arial" pitchFamily="34" charset="0"/>
                <a:ea typeface="Times New Roman" pitchFamily="18" charset="0"/>
                <a:cs typeface="Arial" pitchFamily="34" charset="0"/>
              </a:rPr>
              <a:t>semestre</a:t>
            </a:r>
            <a:r>
              <a:rPr kumimoji="0" lang="es-MX"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del año 2015 del Sistema de Vigilancia de la Calidad del Aire de Corpoguajira (SVCA); precisando que las concentraciones de cada una de las estaciones, se comparan con la norma diaria (Resolución 610 de 2010).</a:t>
            </a: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p:txBody>
      </p:sp>
      <p:pic>
        <p:nvPicPr>
          <p:cNvPr id="9" name="Imagen 8"/>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21802" y="548681"/>
            <a:ext cx="7170678" cy="3888432"/>
          </a:xfrm>
          <a:prstGeom prst="rect">
            <a:avLst/>
          </a:prstGeom>
          <a:noFill/>
        </p:spPr>
      </p:pic>
    </p:spTree>
    <p:extLst>
      <p:ext uri="{BB962C8B-B14F-4D97-AF65-F5344CB8AC3E}">
        <p14:creationId xmlns:p14="http://schemas.microsoft.com/office/powerpoint/2010/main" xmlns="" val="24178369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123728" y="764704"/>
            <a:ext cx="6552728" cy="707886"/>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scene3d>
              <a:camera prst="perspectiveAbove"/>
              <a:lightRig rig="threePt" dir="t"/>
            </a:scene3d>
          </a:bodyPr>
          <a:lstStyle/>
          <a:p>
            <a:pPr algn="ctr"/>
            <a:r>
              <a:rPr lang="es-CO" sz="2000" b="1" i="1" dirty="0" smtClean="0">
                <a:effectLst>
                  <a:outerShdw blurRad="50800" dist="38100" dir="2700000" algn="tl" rotWithShape="0">
                    <a:prstClr val="black">
                      <a:alpha val="40000"/>
                    </a:prstClr>
                  </a:outerShdw>
                </a:effectLst>
              </a:rPr>
              <a:t>PROGRAMA 5. EDUCACION AMBIENTAL </a:t>
            </a:r>
          </a:p>
          <a:p>
            <a:pPr algn="ctr"/>
            <a:r>
              <a:rPr lang="es-CO" sz="2000" b="1" i="1" dirty="0" smtClean="0">
                <a:effectLst>
                  <a:outerShdw blurRad="50800" dist="38100" dir="2700000" algn="tl" rotWithShape="0">
                    <a:prstClr val="black">
                      <a:alpha val="40000"/>
                    </a:prstClr>
                  </a:outerShdw>
                </a:effectLst>
              </a:rPr>
              <a:t>CULTURA AMBIENTAL  </a:t>
            </a:r>
          </a:p>
        </p:txBody>
      </p:sp>
      <p:sp>
        <p:nvSpPr>
          <p:cNvPr id="6" name="5 Marcador de pie de página"/>
          <p:cNvSpPr>
            <a:spLocks noGrp="1"/>
          </p:cNvSpPr>
          <p:nvPr>
            <p:ph type="ftr" sz="quarter" idx="11"/>
          </p:nvPr>
        </p:nvSpPr>
        <p:spPr>
          <a:xfrm>
            <a:off x="0" y="6525344"/>
            <a:ext cx="9144000" cy="365125"/>
          </a:xfrm>
        </p:spPr>
        <p:txBody>
          <a:bodyPr/>
          <a:lstStyle/>
          <a:p>
            <a:r>
              <a:rPr lang="es-CO" smtClean="0">
                <a:solidFill>
                  <a:schemeClr val="bg1"/>
                </a:solidFill>
              </a:rPr>
              <a:t>INFORME DE GESTION CORPORATIVA </a:t>
            </a:r>
            <a:endParaRPr lang="es-CO" dirty="0">
              <a:solidFill>
                <a:schemeClr val="bg1"/>
              </a:solidFill>
            </a:endParaRPr>
          </a:p>
        </p:txBody>
      </p:sp>
      <p:graphicFrame>
        <p:nvGraphicFramePr>
          <p:cNvPr id="5" name="4 Diagrama"/>
          <p:cNvGraphicFramePr/>
          <p:nvPr>
            <p:extLst>
              <p:ext uri="{D42A27DB-BD31-4B8C-83A1-F6EECF244321}">
                <p14:modId xmlns:p14="http://schemas.microsoft.com/office/powerpoint/2010/main" xmlns="" val="2321932532"/>
              </p:ext>
            </p:extLst>
          </p:nvPr>
        </p:nvGraphicFramePr>
        <p:xfrm>
          <a:off x="323528" y="548680"/>
          <a:ext cx="8568952" cy="66247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par>
                                <p:cTn id="12" presetID="41" presetClass="entr" presetSubtype="0" fill="hold" nodeType="withEffect">
                                  <p:stCondLst>
                                    <p:cond delay="0"/>
                                  </p:stCondLst>
                                  <p:iterate type="lt">
                                    <p:tmPct val="10000"/>
                                  </p:iterate>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p:cTn id="14" dur="500" fill="hold"/>
                                        <p:tgtEl>
                                          <p:spTgt spid="4">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
                                            <p:txEl>
                                              <p:pRg st="1" end="1"/>
                                            </p:txEl>
                                          </p:spTgt>
                                        </p:tgtEl>
                                        <p:attrNameLst>
                                          <p:attrName>ppt_y</p:attrName>
                                        </p:attrNameLst>
                                      </p:cBhvr>
                                      <p:tavLst>
                                        <p:tav tm="0">
                                          <p:val>
                                            <p:strVal val="#ppt_y"/>
                                          </p:val>
                                        </p:tav>
                                        <p:tav tm="100000">
                                          <p:val>
                                            <p:strVal val="#ppt_y"/>
                                          </p:val>
                                        </p:tav>
                                      </p:tavLst>
                                    </p:anim>
                                    <p:anim calcmode="lin" valueType="num">
                                      <p:cBhvr>
                                        <p:cTn id="16" dur="500" fill="hold"/>
                                        <p:tgtEl>
                                          <p:spTgt spid="4">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pie de página 3"/>
          <p:cNvSpPr>
            <a:spLocks noGrp="1"/>
          </p:cNvSpPr>
          <p:nvPr>
            <p:ph type="ftr" sz="quarter" idx="11"/>
          </p:nvPr>
        </p:nvSpPr>
        <p:spPr>
          <a:xfrm>
            <a:off x="3131840" y="6492875"/>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graphicFrame>
        <p:nvGraphicFramePr>
          <p:cNvPr id="5" name="4 Diagrama"/>
          <p:cNvGraphicFramePr/>
          <p:nvPr>
            <p:extLst>
              <p:ext uri="{D42A27DB-BD31-4B8C-83A1-F6EECF244321}">
                <p14:modId xmlns:p14="http://schemas.microsoft.com/office/powerpoint/2010/main" xmlns="" val="2682196047"/>
              </p:ext>
            </p:extLst>
          </p:nvPr>
        </p:nvGraphicFramePr>
        <p:xfrm>
          <a:off x="323528" y="1124744"/>
          <a:ext cx="8712968"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p:cNvSpPr txBox="1"/>
          <p:nvPr/>
        </p:nvSpPr>
        <p:spPr>
          <a:xfrm>
            <a:off x="4211960" y="692696"/>
            <a:ext cx="2448272" cy="369332"/>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s-CO" dirty="0" smtClean="0"/>
              <a:t>Cultura Ambiental</a:t>
            </a:r>
            <a:endParaRPr lang="es-CO" dirty="0"/>
          </a:p>
        </p:txBody>
      </p:sp>
    </p:spTree>
    <p:extLst>
      <p:ext uri="{BB962C8B-B14F-4D97-AF65-F5344CB8AC3E}">
        <p14:creationId xmlns:p14="http://schemas.microsoft.com/office/powerpoint/2010/main" xmlns="" val="12399481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3203848" y="6492875"/>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sp>
        <p:nvSpPr>
          <p:cNvPr id="6" name="5 Rectángulo"/>
          <p:cNvSpPr/>
          <p:nvPr/>
        </p:nvSpPr>
        <p:spPr>
          <a:xfrm>
            <a:off x="2123728" y="620688"/>
            <a:ext cx="6552728" cy="707886"/>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scene3d>
              <a:camera prst="perspectiveAbove"/>
              <a:lightRig rig="threePt" dir="t"/>
            </a:scene3d>
          </a:bodyPr>
          <a:lstStyle/>
          <a:p>
            <a:pPr algn="ctr"/>
            <a:r>
              <a:rPr lang="es-CO" sz="2000" b="1" i="1" dirty="0" smtClean="0">
                <a:effectLst>
                  <a:outerShdw blurRad="50800" dist="38100" dir="2700000" algn="tl" rotWithShape="0">
                    <a:prstClr val="black">
                      <a:alpha val="40000"/>
                    </a:prstClr>
                  </a:outerShdw>
                </a:effectLst>
              </a:rPr>
              <a:t>PROGRAMA 5. </a:t>
            </a:r>
          </a:p>
          <a:p>
            <a:pPr algn="ctr"/>
            <a:r>
              <a:rPr lang="es-CO" sz="2000" b="1" i="1" dirty="0" smtClean="0">
                <a:effectLst>
                  <a:outerShdw blurRad="50800" dist="38100" dir="2700000" algn="tl" rotWithShape="0">
                    <a:prstClr val="black">
                      <a:alpha val="40000"/>
                    </a:prstClr>
                  </a:outerShdw>
                </a:effectLst>
              </a:rPr>
              <a:t>Participación comunitaria </a:t>
            </a:r>
          </a:p>
        </p:txBody>
      </p:sp>
      <p:graphicFrame>
        <p:nvGraphicFramePr>
          <p:cNvPr id="2" name="1 Diagrama"/>
          <p:cNvGraphicFramePr/>
          <p:nvPr>
            <p:extLst>
              <p:ext uri="{D42A27DB-BD31-4B8C-83A1-F6EECF244321}">
                <p14:modId xmlns:p14="http://schemas.microsoft.com/office/powerpoint/2010/main" xmlns="" val="1454296295"/>
              </p:ext>
            </p:extLst>
          </p:nvPr>
        </p:nvGraphicFramePr>
        <p:xfrm>
          <a:off x="-108520" y="1397000"/>
          <a:ext cx="9252520" cy="5128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par>
                                <p:cTn id="12" presetID="41" presetClass="entr" presetSubtype="0" fill="hold" nodeType="withEffect">
                                  <p:stCondLst>
                                    <p:cond delay="0"/>
                                  </p:stCondLst>
                                  <p:iterate type="lt">
                                    <p:tmPct val="1000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6"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0" y="6492875"/>
            <a:ext cx="9036496" cy="365125"/>
          </a:xfrm>
        </p:spPr>
        <p:txBody>
          <a:bodyPr/>
          <a:lstStyle/>
          <a:p>
            <a:r>
              <a:rPr lang="es-CO" smtClean="0">
                <a:solidFill>
                  <a:schemeClr val="bg1"/>
                </a:solidFill>
              </a:rPr>
              <a:t>INFORME DE GESTION CORPORATIVA </a:t>
            </a:r>
            <a:endParaRPr lang="es-CO" dirty="0">
              <a:solidFill>
                <a:schemeClr val="bg1"/>
              </a:solidFill>
            </a:endParaRPr>
          </a:p>
        </p:txBody>
      </p:sp>
      <p:sp>
        <p:nvSpPr>
          <p:cNvPr id="5" name="4 Rectángulo"/>
          <p:cNvSpPr/>
          <p:nvPr/>
        </p:nvSpPr>
        <p:spPr>
          <a:xfrm>
            <a:off x="395536" y="2276872"/>
            <a:ext cx="8280920" cy="1938992"/>
          </a:xfrm>
          <a:prstGeom prst="rect">
            <a:avLst/>
          </a:prstGeom>
        </p:spPr>
        <p:txBody>
          <a:bodyPr wrap="square">
            <a:spAutoFit/>
          </a:bodyPr>
          <a:lstStyle/>
          <a:p>
            <a:pPr algn="ctr"/>
            <a:r>
              <a:rPr lang="es-CO" sz="6000" b="1" cap="all" dirty="0" smtClean="0">
                <a:ln/>
                <a:solidFill>
                  <a:schemeClr val="accent1"/>
                </a:solidFill>
                <a:effectLst>
                  <a:innerShdw blurRad="63500" dist="50800" dir="13500000">
                    <a:prstClr val="black">
                      <a:alpha val="50000"/>
                    </a:prstClr>
                  </a:innerShdw>
                  <a:reflection blurRad="10000" stA="55000" endPos="48000" dist="500" dir="5400000" sy="-100000" algn="bl" rotWithShape="0"/>
                </a:effectLst>
              </a:rPr>
              <a:t>2. Ejercicio De la autoridad ambiental </a:t>
            </a:r>
          </a:p>
        </p:txBody>
      </p:sp>
    </p:spTree>
  </p:cSld>
  <p:clrMapOvr>
    <a:masterClrMapping/>
  </p:clrMapOvr>
  <p:transition>
    <p:plu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059832" y="836712"/>
            <a:ext cx="3528392" cy="360040"/>
          </a:xfrm>
        </p:spPr>
        <p:style>
          <a:lnRef idx="0">
            <a:schemeClr val="accent5"/>
          </a:lnRef>
          <a:fillRef idx="3">
            <a:schemeClr val="accent5"/>
          </a:fillRef>
          <a:effectRef idx="3">
            <a:schemeClr val="accent5"/>
          </a:effectRef>
          <a:fontRef idx="minor">
            <a:schemeClr val="lt1"/>
          </a:fontRef>
        </p:style>
        <p:txBody>
          <a:bodyPr>
            <a:noAutofit/>
          </a:bodyPr>
          <a:lstStyle/>
          <a:p>
            <a:r>
              <a:rPr lang="es-CO" sz="3600" dirty="0" smtClean="0"/>
              <a:t>TRAMITES</a:t>
            </a:r>
            <a:endParaRPr lang="es-CO" sz="3600" dirty="0"/>
          </a:p>
        </p:txBody>
      </p:sp>
      <p:sp>
        <p:nvSpPr>
          <p:cNvPr id="5" name="4 Marcador de pie de página"/>
          <p:cNvSpPr>
            <a:spLocks noGrp="1"/>
          </p:cNvSpPr>
          <p:nvPr>
            <p:ph type="ftr" sz="quarter" idx="11"/>
          </p:nvPr>
        </p:nvSpPr>
        <p:spPr>
          <a:xfrm>
            <a:off x="0" y="6492875"/>
            <a:ext cx="9144000" cy="365125"/>
          </a:xfrm>
        </p:spPr>
        <p:txBody>
          <a:bodyPr/>
          <a:lstStyle/>
          <a:p>
            <a:r>
              <a:rPr lang="es-CO" smtClean="0">
                <a:solidFill>
                  <a:schemeClr val="bg1"/>
                </a:solidFill>
              </a:rPr>
              <a:t>INFORME DE GESTION CORPORATIVA </a:t>
            </a:r>
            <a:endParaRPr lang="es-CO" dirty="0">
              <a:solidFill>
                <a:schemeClr val="bg1"/>
              </a:solidFill>
            </a:endParaRPr>
          </a:p>
        </p:txBody>
      </p:sp>
      <p:graphicFrame>
        <p:nvGraphicFramePr>
          <p:cNvPr id="3" name="Tabla 2"/>
          <p:cNvGraphicFramePr>
            <a:graphicFrameLocks noGrp="1"/>
          </p:cNvGraphicFramePr>
          <p:nvPr>
            <p:extLst>
              <p:ext uri="{D42A27DB-BD31-4B8C-83A1-F6EECF244321}">
                <p14:modId xmlns:p14="http://schemas.microsoft.com/office/powerpoint/2010/main" xmlns="" val="3013519210"/>
              </p:ext>
            </p:extLst>
          </p:nvPr>
        </p:nvGraphicFramePr>
        <p:xfrm>
          <a:off x="323528" y="1149163"/>
          <a:ext cx="8424938" cy="5304173"/>
        </p:xfrm>
        <a:graphic>
          <a:graphicData uri="http://schemas.openxmlformats.org/drawingml/2006/table">
            <a:tbl>
              <a:tblPr firstRow="1" firstCol="1" lastRow="1" lastCol="1" bandRow="1" bandCol="1">
                <a:tableStyleId>{5C22544A-7EE6-4342-B048-85BDC9FD1C3A}</a:tableStyleId>
              </a:tblPr>
              <a:tblGrid>
                <a:gridCol w="4008284"/>
                <a:gridCol w="1422668"/>
                <a:gridCol w="1322924"/>
                <a:gridCol w="1671062"/>
              </a:tblGrid>
              <a:tr h="470886">
                <a:tc>
                  <a:txBody>
                    <a:bodyPr/>
                    <a:lstStyle/>
                    <a:p>
                      <a:pPr algn="ctr">
                        <a:lnSpc>
                          <a:spcPct val="115000"/>
                        </a:lnSpc>
                        <a:spcAft>
                          <a:spcPts val="0"/>
                        </a:spcAft>
                      </a:pPr>
                      <a:r>
                        <a:rPr lang="es-MX" sz="1400" dirty="0">
                          <a:effectLst/>
                          <a:latin typeface="Arial" panose="020B0604020202020204" pitchFamily="34" charset="0"/>
                          <a:cs typeface="Arial" panose="020B0604020202020204" pitchFamily="34" charset="0"/>
                        </a:rPr>
                        <a:t>Actividad</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Tramites Solicitados</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dirty="0">
                          <a:effectLst/>
                          <a:latin typeface="Arial" panose="020B0604020202020204" pitchFamily="34" charset="0"/>
                          <a:cs typeface="Arial" panose="020B0604020202020204" pitchFamily="34" charset="0"/>
                        </a:rPr>
                        <a:t>Tramites Otorgados </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dirty="0" smtClean="0">
                          <a:effectLst/>
                          <a:latin typeface="Arial" panose="020B0604020202020204" pitchFamily="34" charset="0"/>
                          <a:cs typeface="Arial" panose="020B0604020202020204" pitchFamily="34" charset="0"/>
                        </a:rPr>
                        <a:t>Tramites Negados</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235443">
                <a:tc>
                  <a:txBody>
                    <a:bodyPr/>
                    <a:lstStyle/>
                    <a:p>
                      <a:pPr algn="just">
                        <a:lnSpc>
                          <a:spcPct val="115000"/>
                        </a:lnSpc>
                        <a:spcAft>
                          <a:spcPts val="0"/>
                        </a:spcAft>
                      </a:pPr>
                      <a:r>
                        <a:rPr lang="es-MX" sz="1400" dirty="0">
                          <a:effectLst/>
                          <a:latin typeface="Arial" panose="020B0604020202020204" pitchFamily="34" charset="0"/>
                          <a:cs typeface="Arial" panose="020B0604020202020204" pitchFamily="34" charset="0"/>
                        </a:rPr>
                        <a:t>Licencias Ambientales</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0</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dirty="0" smtClean="0">
                          <a:effectLst/>
                          <a:latin typeface="Arial" panose="020B0604020202020204" pitchFamily="34" charset="0"/>
                          <a:cs typeface="Arial" panose="020B0604020202020204" pitchFamily="34" charset="0"/>
                        </a:rPr>
                        <a:t>1* </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470886">
                <a:tc>
                  <a:txBody>
                    <a:bodyPr/>
                    <a:lstStyle/>
                    <a:p>
                      <a:pPr algn="just">
                        <a:lnSpc>
                          <a:spcPct val="115000"/>
                        </a:lnSpc>
                        <a:spcAft>
                          <a:spcPts val="0"/>
                        </a:spcAft>
                      </a:pPr>
                      <a:r>
                        <a:rPr lang="es-MX" sz="1400" dirty="0">
                          <a:effectLst/>
                          <a:latin typeface="Arial" panose="020B0604020202020204" pitchFamily="34" charset="0"/>
                          <a:cs typeface="Arial" panose="020B0604020202020204" pitchFamily="34" charset="0"/>
                        </a:rPr>
                        <a:t>Planes de Manejo Ambiental o Medidas de Manejo Ambiental.</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30</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27</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417784">
                <a:tc>
                  <a:txBody>
                    <a:bodyPr/>
                    <a:lstStyle/>
                    <a:p>
                      <a:pPr algn="just">
                        <a:lnSpc>
                          <a:spcPct val="115000"/>
                        </a:lnSpc>
                        <a:spcAft>
                          <a:spcPts val="0"/>
                        </a:spcAft>
                      </a:pPr>
                      <a:r>
                        <a:rPr lang="es-MX" sz="1400" dirty="0">
                          <a:effectLst/>
                          <a:latin typeface="Arial" panose="020B0604020202020204" pitchFamily="34" charset="0"/>
                          <a:cs typeface="Arial" panose="020B0604020202020204" pitchFamily="34" charset="0"/>
                        </a:rPr>
                        <a:t>Plan de Saneamiento y Manejo de Vertimiento</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3</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0</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235443">
                <a:tc>
                  <a:txBody>
                    <a:bodyPr/>
                    <a:lstStyle/>
                    <a:p>
                      <a:pPr algn="just">
                        <a:lnSpc>
                          <a:spcPct val="115000"/>
                        </a:lnSpc>
                        <a:spcAft>
                          <a:spcPts val="0"/>
                        </a:spcAft>
                      </a:pPr>
                      <a:r>
                        <a:rPr lang="es-MX" sz="1400" dirty="0">
                          <a:effectLst/>
                          <a:latin typeface="Arial" panose="020B0604020202020204" pitchFamily="34" charset="0"/>
                          <a:cs typeface="Arial" panose="020B0604020202020204" pitchFamily="34" charset="0"/>
                        </a:rPr>
                        <a:t>Permiso de Vertimiento</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3</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4</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470886">
                <a:tc>
                  <a:txBody>
                    <a:bodyPr/>
                    <a:lstStyle/>
                    <a:p>
                      <a:pPr algn="just">
                        <a:lnSpc>
                          <a:spcPct val="115000"/>
                        </a:lnSpc>
                        <a:spcAft>
                          <a:spcPts val="0"/>
                        </a:spcAft>
                      </a:pPr>
                      <a:r>
                        <a:rPr lang="es-MX" sz="1400" dirty="0">
                          <a:effectLst/>
                          <a:latin typeface="Arial" panose="020B0604020202020204" pitchFamily="34" charset="0"/>
                          <a:cs typeface="Arial" panose="020B0604020202020204" pitchFamily="34" charset="0"/>
                        </a:rPr>
                        <a:t>Permisos de Aprovechamiento Forestal y Autorizaciones </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dirty="0">
                          <a:effectLst/>
                          <a:latin typeface="Arial" panose="020B0604020202020204" pitchFamily="34" charset="0"/>
                          <a:cs typeface="Arial" panose="020B0604020202020204" pitchFamily="34" charset="0"/>
                        </a:rPr>
                        <a:t>35</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dirty="0" smtClean="0">
                          <a:effectLst/>
                          <a:latin typeface="Arial" panose="020B0604020202020204" pitchFamily="34" charset="0"/>
                          <a:cs typeface="Arial" panose="020B0604020202020204" pitchFamily="34" charset="0"/>
                        </a:rPr>
                        <a:t>50*</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dirty="0">
                          <a:effectLst/>
                          <a:latin typeface="Arial" panose="020B0604020202020204" pitchFamily="34" charset="0"/>
                          <a:cs typeface="Arial" panose="020B0604020202020204" pitchFamily="34" charset="0"/>
                        </a:rPr>
                        <a:t>4</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235443">
                <a:tc>
                  <a:txBody>
                    <a:bodyPr/>
                    <a:lstStyle/>
                    <a:p>
                      <a:pPr algn="just">
                        <a:lnSpc>
                          <a:spcPct val="115000"/>
                        </a:lnSpc>
                        <a:spcAft>
                          <a:spcPts val="0"/>
                        </a:spcAft>
                      </a:pPr>
                      <a:r>
                        <a:rPr lang="es-MX" sz="1400">
                          <a:effectLst/>
                          <a:latin typeface="Arial" panose="020B0604020202020204" pitchFamily="34" charset="0"/>
                          <a:cs typeface="Arial" panose="020B0604020202020204" pitchFamily="34" charset="0"/>
                        </a:rPr>
                        <a:t>Permiso de Concesión de agua superficiales</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dirty="0">
                          <a:effectLst/>
                          <a:latin typeface="Arial" panose="020B0604020202020204" pitchFamily="34" charset="0"/>
                          <a:cs typeface="Arial" panose="020B0604020202020204" pitchFamily="34" charset="0"/>
                        </a:rPr>
                        <a:t>2</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2</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235443">
                <a:tc>
                  <a:txBody>
                    <a:bodyPr/>
                    <a:lstStyle/>
                    <a:p>
                      <a:pPr algn="just">
                        <a:lnSpc>
                          <a:spcPct val="115000"/>
                        </a:lnSpc>
                        <a:spcAft>
                          <a:spcPts val="0"/>
                        </a:spcAft>
                      </a:pPr>
                      <a:r>
                        <a:rPr lang="es-MX" sz="1400">
                          <a:effectLst/>
                          <a:latin typeface="Arial" panose="020B0604020202020204" pitchFamily="34" charset="0"/>
                          <a:cs typeface="Arial" panose="020B0604020202020204" pitchFamily="34" charset="0"/>
                        </a:rPr>
                        <a:t>Permiso de Concesión de Agua subterráneas</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13</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dirty="0">
                          <a:effectLst/>
                          <a:latin typeface="Arial" panose="020B0604020202020204" pitchFamily="34" charset="0"/>
                          <a:cs typeface="Arial" panose="020B0604020202020204" pitchFamily="34" charset="0"/>
                        </a:rPr>
                        <a:t>1</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706329">
                <a:tc>
                  <a:txBody>
                    <a:bodyPr/>
                    <a:lstStyle/>
                    <a:p>
                      <a:pPr algn="just">
                        <a:lnSpc>
                          <a:spcPct val="115000"/>
                        </a:lnSpc>
                        <a:spcAft>
                          <a:spcPts val="0"/>
                        </a:spcAft>
                      </a:pPr>
                      <a:r>
                        <a:rPr lang="es-MX" sz="1400">
                          <a:effectLst/>
                          <a:latin typeface="Arial" panose="020B0604020202020204" pitchFamily="34" charset="0"/>
                          <a:cs typeface="Arial" panose="020B0604020202020204" pitchFamily="34" charset="0"/>
                        </a:rPr>
                        <a:t>Permiso de exploración de Aguas subterráneas y construcción de Pozos profundos</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dirty="0">
                          <a:effectLst/>
                          <a:latin typeface="Arial" panose="020B0604020202020204" pitchFamily="34" charset="0"/>
                          <a:cs typeface="Arial" panose="020B0604020202020204" pitchFamily="34" charset="0"/>
                        </a:rPr>
                        <a:t>30</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dirty="0" smtClean="0">
                          <a:effectLst/>
                          <a:latin typeface="Arial" panose="020B0604020202020204" pitchFamily="34" charset="0"/>
                          <a:cs typeface="Arial" panose="020B0604020202020204" pitchFamily="34" charset="0"/>
                        </a:rPr>
                        <a:t>43*</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235443">
                <a:tc>
                  <a:txBody>
                    <a:bodyPr/>
                    <a:lstStyle/>
                    <a:p>
                      <a:pPr algn="just">
                        <a:lnSpc>
                          <a:spcPct val="115000"/>
                        </a:lnSpc>
                        <a:spcAft>
                          <a:spcPts val="0"/>
                        </a:spcAft>
                      </a:pPr>
                      <a:r>
                        <a:rPr lang="es-MX" sz="1400">
                          <a:effectLst/>
                          <a:latin typeface="Arial" panose="020B0604020202020204" pitchFamily="34" charset="0"/>
                          <a:cs typeface="Arial" panose="020B0604020202020204" pitchFamily="34" charset="0"/>
                        </a:rPr>
                        <a:t>Permisos de emisiones atmosférica</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0</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dirty="0">
                          <a:effectLst/>
                          <a:latin typeface="Arial" panose="020B0604020202020204" pitchFamily="34" charset="0"/>
                          <a:cs typeface="Arial" panose="020B0604020202020204" pitchFamily="34" charset="0"/>
                        </a:rPr>
                        <a:t>0</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235443">
                <a:tc>
                  <a:txBody>
                    <a:bodyPr/>
                    <a:lstStyle/>
                    <a:p>
                      <a:pPr algn="just">
                        <a:lnSpc>
                          <a:spcPct val="115000"/>
                        </a:lnSpc>
                        <a:spcAft>
                          <a:spcPts val="0"/>
                        </a:spcAft>
                      </a:pPr>
                      <a:r>
                        <a:rPr lang="es-MX" sz="1400">
                          <a:effectLst/>
                          <a:latin typeface="Arial" panose="020B0604020202020204" pitchFamily="34" charset="0"/>
                          <a:cs typeface="Arial" panose="020B0604020202020204" pitchFamily="34" charset="0"/>
                        </a:rPr>
                        <a:t>Permiso de Ocupación de Cauce</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11</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dirty="0">
                          <a:effectLst/>
                          <a:latin typeface="Arial" panose="020B0604020202020204" pitchFamily="34" charset="0"/>
                          <a:cs typeface="Arial" panose="020B0604020202020204" pitchFamily="34" charset="0"/>
                        </a:rPr>
                        <a:t>2</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470886">
                <a:tc>
                  <a:txBody>
                    <a:bodyPr/>
                    <a:lstStyle/>
                    <a:p>
                      <a:pPr algn="just">
                        <a:lnSpc>
                          <a:spcPct val="115000"/>
                        </a:lnSpc>
                        <a:spcAft>
                          <a:spcPts val="0"/>
                        </a:spcAft>
                      </a:pPr>
                      <a:r>
                        <a:rPr lang="es-MX" sz="1400">
                          <a:effectLst/>
                          <a:latin typeface="Arial" panose="020B0604020202020204" pitchFamily="34" charset="0"/>
                          <a:cs typeface="Arial" panose="020B0604020202020204" pitchFamily="34" charset="0"/>
                        </a:rPr>
                        <a:t>Solicitud de Diagnóstico Ambiental de Alternativas</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0</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0</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235443">
                <a:tc>
                  <a:txBody>
                    <a:bodyPr/>
                    <a:lstStyle/>
                    <a:p>
                      <a:pPr algn="just">
                        <a:lnSpc>
                          <a:spcPct val="115000"/>
                        </a:lnSpc>
                        <a:spcAft>
                          <a:spcPts val="0"/>
                        </a:spcAft>
                      </a:pPr>
                      <a:r>
                        <a:rPr lang="es-MX" sz="1400">
                          <a:effectLst/>
                          <a:latin typeface="Arial" panose="020B0604020202020204" pitchFamily="34" charset="0"/>
                          <a:cs typeface="Arial" panose="020B0604020202020204" pitchFamily="34" charset="0"/>
                        </a:rPr>
                        <a:t>Viabilidad Ambiental</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0</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0</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235443">
                <a:tc>
                  <a:txBody>
                    <a:bodyPr/>
                    <a:lstStyle/>
                    <a:p>
                      <a:pPr algn="just">
                        <a:lnSpc>
                          <a:spcPct val="115000"/>
                        </a:lnSpc>
                        <a:spcAft>
                          <a:spcPts val="0"/>
                        </a:spcAft>
                      </a:pPr>
                      <a:r>
                        <a:rPr lang="es-MX" sz="1400">
                          <a:effectLst/>
                          <a:latin typeface="Arial" panose="020B0604020202020204" pitchFamily="34" charset="0"/>
                          <a:cs typeface="Arial" panose="020B0604020202020204" pitchFamily="34" charset="0"/>
                        </a:rPr>
                        <a:t>Estudio de Recursos Naturales</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1</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dirty="0" smtClean="0">
                          <a:effectLst/>
                          <a:latin typeface="Arial" panose="020B0604020202020204" pitchFamily="34" charset="0"/>
                          <a:cs typeface="Arial" panose="020B0604020202020204" pitchFamily="34" charset="0"/>
                        </a:rPr>
                        <a:t>5*</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r h="41740">
                <a:tc>
                  <a:txBody>
                    <a:bodyPr/>
                    <a:lstStyle/>
                    <a:p>
                      <a:pPr algn="ctr">
                        <a:lnSpc>
                          <a:spcPct val="115000"/>
                        </a:lnSpc>
                        <a:spcAft>
                          <a:spcPts val="0"/>
                        </a:spcAft>
                      </a:pPr>
                      <a:r>
                        <a:rPr lang="es-MX" sz="1400" dirty="0">
                          <a:effectLst/>
                          <a:latin typeface="Arial" panose="020B0604020202020204" pitchFamily="34" charset="0"/>
                          <a:cs typeface="Arial" panose="020B0604020202020204" pitchFamily="34" charset="0"/>
                        </a:rPr>
                        <a:t>TOTAL</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128</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a:effectLst/>
                          <a:latin typeface="Arial" panose="020B0604020202020204" pitchFamily="34" charset="0"/>
                          <a:cs typeface="Arial" panose="020B0604020202020204" pitchFamily="34" charset="0"/>
                        </a:rPr>
                        <a:t>135</a:t>
                      </a:r>
                      <a:endParaRPr lang="es-CO" sz="140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nchor="ctr"/>
                </a:tc>
                <a:tc>
                  <a:txBody>
                    <a:bodyPr/>
                    <a:lstStyle/>
                    <a:p>
                      <a:pPr algn="ctr">
                        <a:lnSpc>
                          <a:spcPct val="115000"/>
                        </a:lnSpc>
                        <a:spcAft>
                          <a:spcPts val="0"/>
                        </a:spcAft>
                      </a:pPr>
                      <a:r>
                        <a:rPr lang="es-MX" sz="1400" dirty="0">
                          <a:effectLst/>
                          <a:latin typeface="Arial" panose="020B0604020202020204" pitchFamily="34" charset="0"/>
                          <a:cs typeface="Arial" panose="020B0604020202020204" pitchFamily="34" charset="0"/>
                        </a:rPr>
                        <a:t>4</a:t>
                      </a:r>
                      <a:endParaRPr lang="es-CO" sz="1400" dirty="0">
                        <a:effectLst/>
                        <a:latin typeface="Arial" panose="020B0604020202020204" pitchFamily="34" charset="0"/>
                        <a:ea typeface="Times New Roman" panose="02020603050405020304" pitchFamily="18" charset="0"/>
                        <a:cs typeface="Arial" panose="020B0604020202020204" pitchFamily="34" charset="0"/>
                      </a:endParaRPr>
                    </a:p>
                  </a:txBody>
                  <a:tcPr marL="60157" marR="60157" marT="0" marB="0"/>
                </a:tc>
              </a:tr>
            </a:tbl>
          </a:graphicData>
        </a:graphic>
      </p:graphicFrame>
    </p:spTree>
  </p:cSld>
  <p:clrMapOvr>
    <a:masterClrMapping/>
  </p:clrMapOvr>
  <p:transition>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67192" y="1196752"/>
            <a:ext cx="8476808" cy="621704"/>
          </a:xfrm>
        </p:spPr>
        <p:style>
          <a:lnRef idx="0">
            <a:schemeClr val="accent5"/>
          </a:lnRef>
          <a:fillRef idx="3">
            <a:schemeClr val="accent5"/>
          </a:fillRef>
          <a:effectRef idx="3">
            <a:schemeClr val="accent5"/>
          </a:effectRef>
          <a:fontRef idx="minor">
            <a:schemeClr val="lt1"/>
          </a:fontRef>
        </p:style>
        <p:txBody>
          <a:bodyPr/>
          <a:lstStyle/>
          <a:p>
            <a:r>
              <a:rPr lang="es-CO" sz="3600" dirty="0" smtClean="0">
                <a:latin typeface="Arial Narrow" pitchFamily="34" charset="0"/>
              </a:rPr>
              <a:t>MEDIDA PREVENTIVAS </a:t>
            </a:r>
            <a:endParaRPr lang="es-CO" sz="3600" dirty="0">
              <a:latin typeface="Arial Narrow" pitchFamily="34" charset="0"/>
            </a:endParaRPr>
          </a:p>
        </p:txBody>
      </p:sp>
      <p:sp>
        <p:nvSpPr>
          <p:cNvPr id="4" name="3 Marcador de pie de página"/>
          <p:cNvSpPr>
            <a:spLocks noGrp="1"/>
          </p:cNvSpPr>
          <p:nvPr>
            <p:ph type="ftr" sz="quarter" idx="11"/>
          </p:nvPr>
        </p:nvSpPr>
        <p:spPr>
          <a:xfrm>
            <a:off x="0" y="6520259"/>
            <a:ext cx="9144000" cy="365125"/>
          </a:xfrm>
        </p:spPr>
        <p:txBody>
          <a:bodyPr/>
          <a:lstStyle/>
          <a:p>
            <a:r>
              <a:rPr lang="es-CO" smtClean="0">
                <a:solidFill>
                  <a:schemeClr val="bg1"/>
                </a:solidFill>
              </a:rPr>
              <a:t>Prosperidad con Sostenibilidad</a:t>
            </a:r>
            <a:endParaRPr lang="es-CO" dirty="0">
              <a:solidFill>
                <a:schemeClr val="bg1"/>
              </a:solidFill>
            </a:endParaRPr>
          </a:p>
        </p:txBody>
      </p:sp>
      <p:graphicFrame>
        <p:nvGraphicFramePr>
          <p:cNvPr id="5" name="4 Diagrama"/>
          <p:cNvGraphicFramePr/>
          <p:nvPr>
            <p:extLst>
              <p:ext uri="{D42A27DB-BD31-4B8C-83A1-F6EECF244321}">
                <p14:modId xmlns:p14="http://schemas.microsoft.com/office/powerpoint/2010/main" xmlns="" val="952588289"/>
              </p:ext>
            </p:extLst>
          </p:nvPr>
        </p:nvGraphicFramePr>
        <p:xfrm>
          <a:off x="539552" y="1988841"/>
          <a:ext cx="8352928" cy="45314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518959931"/>
      </p:ext>
    </p:extLst>
  </p:cSld>
  <p:clrMapOvr>
    <a:masterClrMapping/>
  </p:clrMapOvr>
  <p:transition>
    <p:strips dir="l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67192" y="1196752"/>
            <a:ext cx="8476808" cy="621704"/>
          </a:xfrm>
        </p:spPr>
        <p:style>
          <a:lnRef idx="0">
            <a:schemeClr val="accent5"/>
          </a:lnRef>
          <a:fillRef idx="3">
            <a:schemeClr val="accent5"/>
          </a:fillRef>
          <a:effectRef idx="3">
            <a:schemeClr val="accent5"/>
          </a:effectRef>
          <a:fontRef idx="minor">
            <a:schemeClr val="lt1"/>
          </a:fontRef>
        </p:style>
        <p:txBody>
          <a:bodyPr/>
          <a:lstStyle/>
          <a:p>
            <a:r>
              <a:rPr lang="es-CO" sz="3600" dirty="0" smtClean="0">
                <a:latin typeface="Arial Narrow" pitchFamily="34" charset="0"/>
              </a:rPr>
              <a:t>SANCIONATORIOS</a:t>
            </a:r>
            <a:endParaRPr lang="es-CO" sz="3600" dirty="0">
              <a:latin typeface="Arial Narrow" pitchFamily="34" charset="0"/>
            </a:endParaRPr>
          </a:p>
        </p:txBody>
      </p:sp>
      <p:sp>
        <p:nvSpPr>
          <p:cNvPr id="4" name="3 Marcador de pie de página"/>
          <p:cNvSpPr>
            <a:spLocks noGrp="1"/>
          </p:cNvSpPr>
          <p:nvPr>
            <p:ph type="ftr" sz="quarter" idx="11"/>
          </p:nvPr>
        </p:nvSpPr>
        <p:spPr>
          <a:xfrm>
            <a:off x="0" y="6520259"/>
            <a:ext cx="9144000" cy="365125"/>
          </a:xfrm>
        </p:spPr>
        <p:txBody>
          <a:bodyPr/>
          <a:lstStyle/>
          <a:p>
            <a:r>
              <a:rPr lang="es-CO" smtClean="0">
                <a:solidFill>
                  <a:schemeClr val="bg1"/>
                </a:solidFill>
              </a:rPr>
              <a:t>Prosperidad con Sostenibilidad</a:t>
            </a:r>
            <a:endParaRPr lang="es-CO" dirty="0">
              <a:solidFill>
                <a:schemeClr val="bg1"/>
              </a:solidFill>
            </a:endParaRPr>
          </a:p>
        </p:txBody>
      </p:sp>
      <p:graphicFrame>
        <p:nvGraphicFramePr>
          <p:cNvPr id="5" name="4 Diagrama"/>
          <p:cNvGraphicFramePr/>
          <p:nvPr>
            <p:extLst>
              <p:ext uri="{D42A27DB-BD31-4B8C-83A1-F6EECF244321}">
                <p14:modId xmlns:p14="http://schemas.microsoft.com/office/powerpoint/2010/main" xmlns="" val="1191703805"/>
              </p:ext>
            </p:extLst>
          </p:nvPr>
        </p:nvGraphicFramePr>
        <p:xfrm>
          <a:off x="539552" y="1988841"/>
          <a:ext cx="8352928" cy="45314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083630763"/>
      </p:ext>
    </p:extLst>
  </p:cSld>
  <p:clrMapOvr>
    <a:masterClrMapping/>
  </p:clrMapOvr>
  <p:transition>
    <p:strips dir="l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3203848" y="6492875"/>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graphicFrame>
        <p:nvGraphicFramePr>
          <p:cNvPr id="5" name="4 Diagrama"/>
          <p:cNvGraphicFramePr/>
          <p:nvPr>
            <p:extLst>
              <p:ext uri="{D42A27DB-BD31-4B8C-83A1-F6EECF244321}">
                <p14:modId xmlns:p14="http://schemas.microsoft.com/office/powerpoint/2010/main" xmlns="" val="1159994129"/>
              </p:ext>
            </p:extLst>
          </p:nvPr>
        </p:nvGraphicFramePr>
        <p:xfrm>
          <a:off x="467544" y="1340768"/>
          <a:ext cx="8676456"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1 Título"/>
          <p:cNvSpPr>
            <a:spLocks noGrp="1"/>
          </p:cNvSpPr>
          <p:nvPr>
            <p:ph type="title"/>
          </p:nvPr>
        </p:nvSpPr>
        <p:spPr>
          <a:xfrm>
            <a:off x="1907704" y="692696"/>
            <a:ext cx="6986364" cy="621704"/>
          </a:xfrm>
        </p:spPr>
        <p:style>
          <a:lnRef idx="0">
            <a:schemeClr val="accent5"/>
          </a:lnRef>
          <a:fillRef idx="3">
            <a:schemeClr val="accent5"/>
          </a:fillRef>
          <a:effectRef idx="3">
            <a:schemeClr val="accent5"/>
          </a:effectRef>
          <a:fontRef idx="minor">
            <a:schemeClr val="lt1"/>
          </a:fontRef>
        </p:style>
        <p:txBody>
          <a:bodyPr/>
          <a:lstStyle/>
          <a:p>
            <a:r>
              <a:rPr lang="es-CO" sz="3600" dirty="0" smtClean="0">
                <a:latin typeface="Arial Narrow" pitchFamily="34" charset="0"/>
              </a:rPr>
              <a:t>REQUERIMIENTOS </a:t>
            </a:r>
            <a:endParaRPr lang="es-CO" sz="3600" dirty="0">
              <a:latin typeface="Arial Narrow" pitchFamily="34" charset="0"/>
            </a:endParaRPr>
          </a:p>
        </p:txBody>
      </p:sp>
    </p:spTree>
    <p:extLst>
      <p:ext uri="{BB962C8B-B14F-4D97-AF65-F5344CB8AC3E}">
        <p14:creationId xmlns:p14="http://schemas.microsoft.com/office/powerpoint/2010/main" xmlns="" val="42390342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1133872"/>
            <a:ext cx="8568952" cy="566936"/>
          </a:xfrm>
        </p:spPr>
        <p:style>
          <a:lnRef idx="1">
            <a:schemeClr val="accent5"/>
          </a:lnRef>
          <a:fillRef idx="3">
            <a:schemeClr val="accent5"/>
          </a:fillRef>
          <a:effectRef idx="2">
            <a:schemeClr val="accent5"/>
          </a:effectRef>
          <a:fontRef idx="minor">
            <a:schemeClr val="lt1"/>
          </a:fontRef>
        </p:style>
        <p:txBody>
          <a:bodyPr/>
          <a:lstStyle/>
          <a:p>
            <a:r>
              <a:rPr lang="es-CO" dirty="0" smtClean="0"/>
              <a:t>Permiso No Otorgados</a:t>
            </a:r>
            <a:endParaRPr lang="es-CO" dirty="0"/>
          </a:p>
        </p:txBody>
      </p:sp>
      <p:sp>
        <p:nvSpPr>
          <p:cNvPr id="4" name="3 Marcador de pie de página"/>
          <p:cNvSpPr>
            <a:spLocks noGrp="1"/>
          </p:cNvSpPr>
          <p:nvPr>
            <p:ph type="ftr" sz="quarter" idx="11"/>
          </p:nvPr>
        </p:nvSpPr>
        <p:spPr>
          <a:xfrm>
            <a:off x="3160204" y="6510362"/>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sp>
        <p:nvSpPr>
          <p:cNvPr id="5" name="4 CuadroTexto"/>
          <p:cNvSpPr txBox="1"/>
          <p:nvPr/>
        </p:nvSpPr>
        <p:spPr>
          <a:xfrm>
            <a:off x="467544" y="2132856"/>
            <a:ext cx="8280920" cy="3970318"/>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marL="285750" indent="-285750" algn="just">
              <a:buFont typeface="Wingdings" pitchFamily="2" charset="2"/>
              <a:buChar char="Ø"/>
            </a:pPr>
            <a:r>
              <a:rPr lang="es-CO" dirty="0" smtClean="0">
                <a:latin typeface="Arial" pitchFamily="34" charset="0"/>
                <a:cs typeface="Arial" pitchFamily="34" charset="0"/>
              </a:rPr>
              <a:t>Solicitud de tala de tres (3)arboles en el corregimiento de TOMARRAZON Municipio de Riohacha por estar en zona de influencia de un arroyo. (EUGIL PEÑARANDA  RIZO)</a:t>
            </a:r>
          </a:p>
          <a:p>
            <a:pPr algn="just"/>
            <a:endParaRPr lang="es-CO" dirty="0" smtClean="0">
              <a:latin typeface="Arial" pitchFamily="34" charset="0"/>
              <a:cs typeface="Arial" pitchFamily="34" charset="0"/>
            </a:endParaRPr>
          </a:p>
          <a:p>
            <a:pPr marL="285750" indent="-285750" algn="just">
              <a:buFont typeface="Wingdings" pitchFamily="2" charset="2"/>
              <a:buChar char="Ø"/>
            </a:pPr>
            <a:r>
              <a:rPr lang="es-CO" dirty="0" smtClean="0">
                <a:latin typeface="Arial" pitchFamily="34" charset="0"/>
                <a:cs typeface="Arial" pitchFamily="34" charset="0"/>
              </a:rPr>
              <a:t>Solicitud de tala de dos (2) arboles en corregimiento de MINGUEO  Municipio de Dibulla, por encontrase  en el área protectora del márgenes del Rio cañas. (ZONAS FRANCAS BRISAS).</a:t>
            </a:r>
          </a:p>
          <a:p>
            <a:pPr marL="285750" indent="-285750" algn="just">
              <a:buFont typeface="Wingdings" pitchFamily="2" charset="2"/>
              <a:buChar char="Ø"/>
            </a:pPr>
            <a:endParaRPr lang="es-CO" dirty="0" smtClean="0">
              <a:latin typeface="Arial" pitchFamily="34" charset="0"/>
              <a:cs typeface="Arial" pitchFamily="34" charset="0"/>
            </a:endParaRPr>
          </a:p>
          <a:p>
            <a:pPr marL="285750" indent="-285750" algn="just">
              <a:buFont typeface="Wingdings" pitchFamily="2" charset="2"/>
              <a:buChar char="Ø"/>
            </a:pPr>
            <a:r>
              <a:rPr lang="es-CO" dirty="0">
                <a:latin typeface="Arial" pitchFamily="34" charset="0"/>
                <a:cs typeface="Arial" pitchFamily="34" charset="0"/>
              </a:rPr>
              <a:t>Solicitud de tala de tres (3</a:t>
            </a:r>
            <a:r>
              <a:rPr lang="es-CO" dirty="0" smtClean="0">
                <a:latin typeface="Arial" pitchFamily="34" charset="0"/>
                <a:cs typeface="Arial" pitchFamily="34" charset="0"/>
              </a:rPr>
              <a:t>) arboles </a:t>
            </a:r>
            <a:r>
              <a:rPr lang="es-CO" dirty="0">
                <a:latin typeface="Arial" pitchFamily="34" charset="0"/>
                <a:cs typeface="Arial" pitchFamily="34" charset="0"/>
              </a:rPr>
              <a:t>en el </a:t>
            </a:r>
            <a:r>
              <a:rPr lang="es-CO" dirty="0" smtClean="0">
                <a:latin typeface="Arial" pitchFamily="34" charset="0"/>
                <a:cs typeface="Arial" pitchFamily="34" charset="0"/>
              </a:rPr>
              <a:t>Municipio </a:t>
            </a:r>
            <a:r>
              <a:rPr lang="es-CO" dirty="0">
                <a:latin typeface="Arial" pitchFamily="34" charset="0"/>
                <a:cs typeface="Arial" pitchFamily="34" charset="0"/>
              </a:rPr>
              <a:t>de Riohacha </a:t>
            </a:r>
            <a:r>
              <a:rPr lang="es-CO" dirty="0" smtClean="0">
                <a:latin typeface="Arial" pitchFamily="34" charset="0"/>
                <a:cs typeface="Arial" pitchFamily="34" charset="0"/>
              </a:rPr>
              <a:t>barrio TAWAIRA por vicios en el tramite (JOSE MANUEL PEREZ IZAGUIRRE).</a:t>
            </a:r>
          </a:p>
          <a:p>
            <a:pPr marL="285750" indent="-285750" algn="just">
              <a:buFont typeface="Wingdings" pitchFamily="2" charset="2"/>
              <a:buChar char="Ø"/>
            </a:pPr>
            <a:endParaRPr lang="es-CO" dirty="0" smtClean="0">
              <a:latin typeface="Arial" pitchFamily="34" charset="0"/>
              <a:cs typeface="Arial" pitchFamily="34" charset="0"/>
            </a:endParaRPr>
          </a:p>
          <a:p>
            <a:pPr marL="285750" indent="-285750" algn="just">
              <a:buFont typeface="Wingdings" pitchFamily="2" charset="2"/>
              <a:buChar char="Ø"/>
            </a:pPr>
            <a:r>
              <a:rPr lang="es-CO" dirty="0">
                <a:latin typeface="Arial" pitchFamily="34" charset="0"/>
                <a:cs typeface="Arial" pitchFamily="34" charset="0"/>
              </a:rPr>
              <a:t>Solicitud de tala de </a:t>
            </a:r>
            <a:r>
              <a:rPr lang="es-CO" dirty="0" smtClean="0">
                <a:latin typeface="Arial" pitchFamily="34" charset="0"/>
                <a:cs typeface="Arial" pitchFamily="34" charset="0"/>
              </a:rPr>
              <a:t>UN (1) árbol </a:t>
            </a:r>
            <a:r>
              <a:rPr lang="es-CO" dirty="0">
                <a:latin typeface="Arial" pitchFamily="34" charset="0"/>
                <a:cs typeface="Arial" pitchFamily="34" charset="0"/>
              </a:rPr>
              <a:t>en el Municipio de </a:t>
            </a:r>
            <a:r>
              <a:rPr lang="es-CO" dirty="0" smtClean="0">
                <a:latin typeface="Arial" pitchFamily="34" charset="0"/>
                <a:cs typeface="Arial" pitchFamily="34" charset="0"/>
              </a:rPr>
              <a:t>Riohacha, conjunto residencial BUGANVILLA por técnicamente no viable.</a:t>
            </a:r>
            <a:endParaRPr lang="es-CO" dirty="0">
              <a:latin typeface="Arial" pitchFamily="34" charset="0"/>
              <a:cs typeface="Arial" pitchFamily="34" charset="0"/>
            </a:endParaRPr>
          </a:p>
          <a:p>
            <a:pPr marL="285750" indent="-285750" algn="just">
              <a:buFont typeface="Wingdings" pitchFamily="2" charset="2"/>
              <a:buChar char="Ø"/>
            </a:pPr>
            <a:endParaRPr lang="es-CO" dirty="0">
              <a:latin typeface="Arial" pitchFamily="34" charset="0"/>
              <a:cs typeface="Arial" pitchFamily="34" charset="0"/>
            </a:endParaRPr>
          </a:p>
        </p:txBody>
      </p:sp>
    </p:spTree>
    <p:extLst>
      <p:ext uri="{BB962C8B-B14F-4D97-AF65-F5344CB8AC3E}">
        <p14:creationId xmlns:p14="http://schemas.microsoft.com/office/powerpoint/2010/main" xmlns="" val="37575038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1133872"/>
            <a:ext cx="8568952" cy="566936"/>
          </a:xfrm>
        </p:spPr>
        <p:style>
          <a:lnRef idx="1">
            <a:schemeClr val="accent5"/>
          </a:lnRef>
          <a:fillRef idx="3">
            <a:schemeClr val="accent5"/>
          </a:fillRef>
          <a:effectRef idx="2">
            <a:schemeClr val="accent5"/>
          </a:effectRef>
          <a:fontRef idx="minor">
            <a:schemeClr val="lt1"/>
          </a:fontRef>
        </p:style>
        <p:txBody>
          <a:bodyPr/>
          <a:lstStyle/>
          <a:p>
            <a:r>
              <a:rPr lang="es-CO" dirty="0" smtClean="0"/>
              <a:t>LICENCIAS OTORGADAS </a:t>
            </a:r>
            <a:endParaRPr lang="es-CO" dirty="0"/>
          </a:p>
        </p:txBody>
      </p:sp>
      <p:sp>
        <p:nvSpPr>
          <p:cNvPr id="4" name="3 Marcador de pie de página"/>
          <p:cNvSpPr>
            <a:spLocks noGrp="1"/>
          </p:cNvSpPr>
          <p:nvPr>
            <p:ph type="ftr" sz="quarter" idx="11"/>
          </p:nvPr>
        </p:nvSpPr>
        <p:spPr>
          <a:xfrm>
            <a:off x="3160204" y="6510362"/>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sp>
        <p:nvSpPr>
          <p:cNvPr id="5" name="4 CuadroTexto"/>
          <p:cNvSpPr txBox="1"/>
          <p:nvPr/>
        </p:nvSpPr>
        <p:spPr>
          <a:xfrm>
            <a:off x="467544" y="2132856"/>
            <a:ext cx="8280920" cy="1015663"/>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marL="285750" indent="-285750" algn="just">
              <a:buFont typeface="Wingdings" pitchFamily="2" charset="2"/>
              <a:buChar char="Ø"/>
            </a:pPr>
            <a:r>
              <a:rPr lang="es-CO" sz="2000" b="1" dirty="0" smtClean="0">
                <a:latin typeface="Arial" panose="020B0604020202020204" pitchFamily="34" charset="0"/>
                <a:cs typeface="Arial" pitchFamily="34" charset="0"/>
              </a:rPr>
              <a:t>Municipio de Riohacha, </a:t>
            </a:r>
            <a:r>
              <a:rPr lang="es-CO" sz="2000" dirty="0" smtClean="0">
                <a:latin typeface="Arial" panose="020B0604020202020204" pitchFamily="34" charset="0"/>
                <a:cs typeface="Arial" pitchFamily="34" charset="0"/>
              </a:rPr>
              <a:t>Licencia </a:t>
            </a:r>
            <a:r>
              <a:rPr lang="es-CO" sz="2000" dirty="0">
                <a:latin typeface="Arial" panose="020B0604020202020204" pitchFamily="34" charset="0"/>
                <a:cs typeface="Arial" panose="020B0604020202020204" pitchFamily="34" charset="0"/>
              </a:rPr>
              <a:t>ambiental para el proyecto de construcción y operación del relleno sanitario del municipio de </a:t>
            </a:r>
            <a:r>
              <a:rPr lang="es-CO" sz="2000" dirty="0" smtClean="0">
                <a:latin typeface="Arial" pitchFamily="34" charset="0"/>
                <a:cs typeface="Arial" pitchFamily="34" charset="0"/>
              </a:rPr>
              <a:t>Riohacha.</a:t>
            </a:r>
          </a:p>
        </p:txBody>
      </p:sp>
    </p:spTree>
    <p:extLst>
      <p:ext uri="{BB962C8B-B14F-4D97-AF65-F5344CB8AC3E}">
        <p14:creationId xmlns:p14="http://schemas.microsoft.com/office/powerpoint/2010/main" xmlns="" val="16910414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0" y="6520259"/>
            <a:ext cx="9144000" cy="365125"/>
          </a:xfrm>
        </p:spPr>
        <p:txBody>
          <a:bodyPr/>
          <a:lstStyle/>
          <a:p>
            <a:r>
              <a:rPr lang="es-CO" smtClean="0">
                <a:solidFill>
                  <a:schemeClr val="bg1"/>
                </a:solidFill>
              </a:rPr>
              <a:t>INFORME DE GESTION CORPORATIVA </a:t>
            </a:r>
            <a:endParaRPr lang="es-CO" dirty="0">
              <a:solidFill>
                <a:schemeClr val="bg1"/>
              </a:solidFill>
            </a:endParaRPr>
          </a:p>
        </p:txBody>
      </p:sp>
      <p:sp>
        <p:nvSpPr>
          <p:cNvPr id="5" name="4 Rectángulo"/>
          <p:cNvSpPr/>
          <p:nvPr/>
        </p:nvSpPr>
        <p:spPr>
          <a:xfrm>
            <a:off x="0" y="1707773"/>
            <a:ext cx="9144000" cy="2585323"/>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CO" sz="5400" b="1" cap="all" dirty="0" smtClean="0">
                <a:ln/>
                <a:solidFill>
                  <a:schemeClr val="accent1"/>
                </a:solidFill>
                <a:effectLst>
                  <a:innerShdw blurRad="63500" dist="50800" dir="13500000">
                    <a:prstClr val="black">
                      <a:alpha val="50000"/>
                    </a:prstClr>
                  </a:innerShdw>
                  <a:reflection blurRad="10000" stA="55000" endPos="48000" dist="500" dir="5400000" sy="-100000" algn="bl" rotWithShape="0"/>
                </a:effectLst>
              </a:rPr>
              <a:t>3. FORTALECIMIENTO INSTITUCIONAL Gobernanza y buen  gobierno</a:t>
            </a:r>
          </a:p>
        </p:txBody>
      </p:sp>
    </p:spTree>
  </p:cSld>
  <p:clrMapOvr>
    <a:masterClrMapping/>
  </p:clrMapOvr>
  <p:transition>
    <p:plu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3131840" y="6492875"/>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sp>
        <p:nvSpPr>
          <p:cNvPr id="6" name="5 Rectángulo"/>
          <p:cNvSpPr/>
          <p:nvPr/>
        </p:nvSpPr>
        <p:spPr>
          <a:xfrm>
            <a:off x="2555776" y="836712"/>
            <a:ext cx="5328592" cy="432048"/>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s-CO" sz="2000" b="1" dirty="0" smtClean="0"/>
              <a:t>COMUNICACIONES Y ATENCIÓN AL CIUDADANO  </a:t>
            </a:r>
            <a:endParaRPr lang="es-CO" sz="2000" b="1" dirty="0"/>
          </a:p>
        </p:txBody>
      </p:sp>
      <p:graphicFrame>
        <p:nvGraphicFramePr>
          <p:cNvPr id="7" name="6 Diagrama"/>
          <p:cNvGraphicFramePr/>
          <p:nvPr>
            <p:extLst>
              <p:ext uri="{D42A27DB-BD31-4B8C-83A1-F6EECF244321}">
                <p14:modId xmlns:p14="http://schemas.microsoft.com/office/powerpoint/2010/main" xmlns="" val="2334009189"/>
              </p:ext>
            </p:extLst>
          </p:nvPr>
        </p:nvGraphicFramePr>
        <p:xfrm>
          <a:off x="323528" y="1484784"/>
          <a:ext cx="8568952"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03648" y="1133872"/>
            <a:ext cx="6984776" cy="710952"/>
          </a:xfrm>
        </p:spPr>
        <p:style>
          <a:lnRef idx="0">
            <a:schemeClr val="accent5"/>
          </a:lnRef>
          <a:fillRef idx="3">
            <a:schemeClr val="accent5"/>
          </a:fillRef>
          <a:effectRef idx="3">
            <a:schemeClr val="accent5"/>
          </a:effectRef>
          <a:fontRef idx="minor">
            <a:schemeClr val="lt1"/>
          </a:fontRef>
        </p:style>
        <p:txBody>
          <a:bodyPr/>
          <a:lstStyle/>
          <a:p>
            <a:r>
              <a:rPr lang="es-CO" dirty="0" smtClean="0"/>
              <a:t>Nuestro Recurso</a:t>
            </a:r>
            <a:r>
              <a:rPr lang="es-CO" dirty="0"/>
              <a:t> </a:t>
            </a:r>
            <a:r>
              <a:rPr lang="es-CO" dirty="0" smtClean="0"/>
              <a:t>Humano </a:t>
            </a:r>
            <a:endParaRPr lang="es-CO" dirty="0"/>
          </a:p>
        </p:txBody>
      </p:sp>
      <p:sp>
        <p:nvSpPr>
          <p:cNvPr id="4" name="3 Marcador de pie de página"/>
          <p:cNvSpPr>
            <a:spLocks noGrp="1"/>
          </p:cNvSpPr>
          <p:nvPr>
            <p:ph type="ftr" sz="quarter" idx="11"/>
          </p:nvPr>
        </p:nvSpPr>
        <p:spPr>
          <a:xfrm>
            <a:off x="3131840" y="6510362"/>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graphicFrame>
        <p:nvGraphicFramePr>
          <p:cNvPr id="3" name="Diagrama 2"/>
          <p:cNvGraphicFramePr/>
          <p:nvPr>
            <p:extLst>
              <p:ext uri="{D42A27DB-BD31-4B8C-83A1-F6EECF244321}">
                <p14:modId xmlns:p14="http://schemas.microsoft.com/office/powerpoint/2010/main" xmlns="" val="3910764876"/>
              </p:ext>
            </p:extLst>
          </p:nvPr>
        </p:nvGraphicFramePr>
        <p:xfrm>
          <a:off x="20192" y="2095425"/>
          <a:ext cx="9592368" cy="42138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817854002"/>
      </p:ext>
    </p:extLst>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3131840" y="6492875"/>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sp>
        <p:nvSpPr>
          <p:cNvPr id="5" name="1 Título"/>
          <p:cNvSpPr>
            <a:spLocks noGrp="1"/>
          </p:cNvSpPr>
          <p:nvPr>
            <p:ph type="title"/>
          </p:nvPr>
        </p:nvSpPr>
        <p:spPr>
          <a:xfrm>
            <a:off x="1547664" y="764704"/>
            <a:ext cx="6984776" cy="710952"/>
          </a:xfrm>
        </p:spPr>
        <p:style>
          <a:lnRef idx="1">
            <a:schemeClr val="accent5"/>
          </a:lnRef>
          <a:fillRef idx="3">
            <a:schemeClr val="accent5"/>
          </a:fillRef>
          <a:effectRef idx="2">
            <a:schemeClr val="accent5"/>
          </a:effectRef>
          <a:fontRef idx="minor">
            <a:schemeClr val="lt1"/>
          </a:fontRef>
        </p:style>
        <p:txBody>
          <a:bodyPr/>
          <a:lstStyle/>
          <a:p>
            <a:r>
              <a:rPr lang="es-CO" dirty="0" smtClean="0"/>
              <a:t>CONTROL INTERNO </a:t>
            </a:r>
            <a:endParaRPr lang="es-CO" dirty="0"/>
          </a:p>
        </p:txBody>
      </p:sp>
      <p:pic>
        <p:nvPicPr>
          <p:cNvPr id="8" name="Imagen 3" descr="C:\Users\FUNCIONARIO\Documents\FOTOS DE JUNIO A SEPT 2011\IMG01382-20110812-0920.jpg"/>
          <p:cNvPicPr>
            <a:picLocks noChangeAspect="1" noChangeArrowheads="1"/>
          </p:cNvPicPr>
          <p:nvPr/>
        </p:nvPicPr>
        <p:blipFill>
          <a:blip r:embed="rId2" cstate="print"/>
          <a:srcRect/>
          <a:stretch>
            <a:fillRect/>
          </a:stretch>
        </p:blipFill>
        <p:spPr bwMode="auto">
          <a:xfrm>
            <a:off x="6228184" y="1916832"/>
            <a:ext cx="2657872" cy="27363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2" name="Diagrama 1"/>
          <p:cNvGraphicFramePr/>
          <p:nvPr>
            <p:extLst>
              <p:ext uri="{D42A27DB-BD31-4B8C-83A1-F6EECF244321}">
                <p14:modId xmlns:p14="http://schemas.microsoft.com/office/powerpoint/2010/main" xmlns="" val="3764878334"/>
              </p:ext>
            </p:extLst>
          </p:nvPr>
        </p:nvGraphicFramePr>
        <p:xfrm>
          <a:off x="31846" y="1844824"/>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5634847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3131840" y="6492875"/>
            <a:ext cx="2895600" cy="365125"/>
          </a:xfrm>
        </p:spPr>
        <p:txBody>
          <a:bodyPr/>
          <a:lstStyle/>
          <a:p>
            <a:r>
              <a:rPr lang="es-CO" dirty="0" smtClean="0">
                <a:solidFill>
                  <a:schemeClr val="bg1"/>
                </a:solidFill>
              </a:rPr>
              <a:t>INFORME DE GESTION CORPORATIVA </a:t>
            </a:r>
            <a:endParaRPr lang="es-CO" dirty="0">
              <a:solidFill>
                <a:schemeClr val="bg1"/>
              </a:solidFill>
            </a:endParaRPr>
          </a:p>
        </p:txBody>
      </p:sp>
      <p:sp>
        <p:nvSpPr>
          <p:cNvPr id="5" name="1 Título"/>
          <p:cNvSpPr>
            <a:spLocks noGrp="1"/>
          </p:cNvSpPr>
          <p:nvPr>
            <p:ph type="title"/>
          </p:nvPr>
        </p:nvSpPr>
        <p:spPr>
          <a:xfrm>
            <a:off x="1547664" y="764704"/>
            <a:ext cx="6984776" cy="710952"/>
          </a:xfrm>
        </p:spPr>
        <p:style>
          <a:lnRef idx="1">
            <a:schemeClr val="accent5"/>
          </a:lnRef>
          <a:fillRef idx="3">
            <a:schemeClr val="accent5"/>
          </a:fillRef>
          <a:effectRef idx="2">
            <a:schemeClr val="accent5"/>
          </a:effectRef>
          <a:fontRef idx="minor">
            <a:schemeClr val="lt1"/>
          </a:fontRef>
        </p:style>
        <p:txBody>
          <a:bodyPr/>
          <a:lstStyle/>
          <a:p>
            <a:r>
              <a:rPr lang="es-CO" dirty="0" smtClean="0"/>
              <a:t>Logros y Reconocimientos  </a:t>
            </a:r>
            <a:endParaRPr lang="es-CO" dirty="0"/>
          </a:p>
        </p:txBody>
      </p:sp>
      <p:sp>
        <p:nvSpPr>
          <p:cNvPr id="6" name="5 Rectángulo"/>
          <p:cNvSpPr/>
          <p:nvPr/>
        </p:nvSpPr>
        <p:spPr>
          <a:xfrm>
            <a:off x="323528" y="1844824"/>
            <a:ext cx="5400600" cy="1323439"/>
          </a:xfrm>
          <a:prstGeom prst="rect">
            <a:avLst/>
          </a:prstGeom>
        </p:spPr>
        <p:style>
          <a:lnRef idx="1">
            <a:schemeClr val="accent5"/>
          </a:lnRef>
          <a:fillRef idx="3">
            <a:schemeClr val="accent5"/>
          </a:fillRef>
          <a:effectRef idx="2">
            <a:schemeClr val="accent5"/>
          </a:effectRef>
          <a:fontRef idx="minor">
            <a:schemeClr val="lt1"/>
          </a:fontRef>
        </p:style>
        <p:txBody>
          <a:bodyPr wrap="square">
            <a:spAutoFit/>
          </a:bodyPr>
          <a:lstStyle/>
          <a:p>
            <a:pPr algn="just"/>
            <a:r>
              <a:rPr lang="es-ES" sz="2000" dirty="0" smtClean="0">
                <a:latin typeface="Arial" panose="020B0604020202020204" pitchFamily="34" charset="0"/>
                <a:cs typeface="Arial" panose="020B0604020202020204" pitchFamily="34" charset="0"/>
              </a:rPr>
              <a:t>La Organización WAYUU-PROSOWA otorga al Director de la Corporación Autónoma Regional de la Guajira –CORPOGUAJIRA el premio,  “</a:t>
            </a:r>
            <a:r>
              <a:rPr lang="es-ES" sz="2000" b="1" dirty="0" smtClean="0">
                <a:latin typeface="Arial" panose="020B0604020202020204" pitchFamily="34" charset="0"/>
                <a:cs typeface="Arial" panose="020B0604020202020204" pitchFamily="34" charset="0"/>
              </a:rPr>
              <a:t>YO SOY WAYUU SOSTENIBLE”.</a:t>
            </a:r>
            <a:endParaRPr lang="es-ES" sz="2000" b="1" dirty="0">
              <a:latin typeface="Arial" panose="020B0604020202020204" pitchFamily="34" charset="0"/>
              <a:cs typeface="Arial" panose="020B0604020202020204" pitchFamily="34" charset="0"/>
            </a:endParaRPr>
          </a:p>
        </p:txBody>
      </p:sp>
      <p:pic>
        <p:nvPicPr>
          <p:cNvPr id="2" name="Imagen 1"/>
          <p:cNvPicPr>
            <a:picLocks noChangeAspect="1"/>
          </p:cNvPicPr>
          <p:nvPr/>
        </p:nvPicPr>
        <p:blipFill rotWithShape="1">
          <a:blip r:embed="rId2" cstate="print">
            <a:extLst>
              <a:ext uri="{28A0092B-C50C-407E-A947-70E740481C1C}">
                <a14:useLocalDpi xmlns:a14="http://schemas.microsoft.com/office/drawing/2010/main" xmlns="" val="0"/>
              </a:ext>
            </a:extLst>
          </a:blip>
          <a:srcRect l="61084" t="9051" r="5667" b="67849"/>
          <a:stretch/>
        </p:blipFill>
        <p:spPr>
          <a:xfrm>
            <a:off x="6027440" y="1582140"/>
            <a:ext cx="2484276" cy="26025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7" name="5 Rectángulo"/>
          <p:cNvSpPr/>
          <p:nvPr/>
        </p:nvSpPr>
        <p:spPr>
          <a:xfrm>
            <a:off x="3563888" y="4665251"/>
            <a:ext cx="5400600" cy="1323439"/>
          </a:xfrm>
          <a:prstGeom prst="rect">
            <a:avLst/>
          </a:prstGeom>
        </p:spPr>
        <p:style>
          <a:lnRef idx="1">
            <a:schemeClr val="accent5"/>
          </a:lnRef>
          <a:fillRef idx="3">
            <a:schemeClr val="accent5"/>
          </a:fillRef>
          <a:effectRef idx="2">
            <a:schemeClr val="accent5"/>
          </a:effectRef>
          <a:fontRef idx="minor">
            <a:schemeClr val="lt1"/>
          </a:fontRef>
        </p:style>
        <p:txBody>
          <a:bodyPr wrap="square">
            <a:spAutoFit/>
          </a:bodyPr>
          <a:lstStyle/>
          <a:p>
            <a:pPr algn="just"/>
            <a:r>
              <a:rPr lang="es-ES" sz="2000" dirty="0" smtClean="0">
                <a:latin typeface="Arial" panose="020B0604020202020204" pitchFamily="34" charset="0"/>
                <a:cs typeface="Arial" panose="020B0604020202020204" pitchFamily="34" charset="0"/>
              </a:rPr>
              <a:t>El instituto Colombiano de Norma Técnica Colombiano  ICONTEC mantiene la certificación de Calidad otorgada a </a:t>
            </a:r>
            <a:r>
              <a:rPr lang="es-ES" sz="2000" smtClean="0">
                <a:latin typeface="Arial" panose="020B0604020202020204" pitchFamily="34" charset="0"/>
                <a:cs typeface="Arial" panose="020B0604020202020204" pitchFamily="34" charset="0"/>
              </a:rPr>
              <a:t>la Corporación.</a:t>
            </a:r>
            <a:endParaRPr lang="es-ES" sz="2000" b="1" dirty="0">
              <a:latin typeface="Arial" panose="020B0604020202020204" pitchFamily="34" charset="0"/>
              <a:cs typeface="Arial" panose="020B0604020202020204" pitchFamily="34" charset="0"/>
            </a:endParaRPr>
          </a:p>
        </p:txBody>
      </p:sp>
      <p:pic>
        <p:nvPicPr>
          <p:cNvPr id="3076" name="Picture 4" descr="http://adoformacion.es/blogado/wp-content/uploads/2012/07/SIMBOLO_DE_CALIDAD.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80123" y="4010891"/>
            <a:ext cx="2331331" cy="244789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126863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pie de página"/>
          <p:cNvSpPr>
            <a:spLocks noGrp="1"/>
          </p:cNvSpPr>
          <p:nvPr>
            <p:ph type="ftr" sz="quarter" idx="11"/>
          </p:nvPr>
        </p:nvSpPr>
        <p:spPr>
          <a:xfrm>
            <a:off x="0" y="6492875"/>
            <a:ext cx="9144000" cy="365125"/>
          </a:xfrm>
        </p:spPr>
        <p:txBody>
          <a:bodyPr/>
          <a:lstStyle/>
          <a:p>
            <a:r>
              <a:rPr lang="es-CO" smtClean="0">
                <a:solidFill>
                  <a:schemeClr val="bg1"/>
                </a:solidFill>
              </a:rPr>
              <a:t>INFORME DE GESTION CORPORATIVA </a:t>
            </a:r>
            <a:endParaRPr lang="es-CO" dirty="0">
              <a:solidFill>
                <a:schemeClr val="bg1"/>
              </a:solidFill>
            </a:endParaRPr>
          </a:p>
        </p:txBody>
      </p:sp>
      <p:sp>
        <p:nvSpPr>
          <p:cNvPr id="4" name="3 Rectángulo"/>
          <p:cNvSpPr/>
          <p:nvPr/>
        </p:nvSpPr>
        <p:spPr>
          <a:xfrm>
            <a:off x="27325" y="2852936"/>
            <a:ext cx="9116675" cy="1015663"/>
          </a:xfrm>
          <a:prstGeom prst="rect">
            <a:avLst/>
          </a:prstGeom>
        </p:spPr>
        <p:txBody>
          <a:bodyPr wrap="square">
            <a:spAutoFit/>
          </a:bodyPr>
          <a:lstStyle/>
          <a:p>
            <a:pPr algn="ctr"/>
            <a:r>
              <a:rPr lang="es-CO" sz="6000" b="1" cap="all" dirty="0">
                <a:ln/>
                <a:solidFill>
                  <a:schemeClr val="accent1"/>
                </a:solidFill>
                <a:effectLst>
                  <a:innerShdw blurRad="63500" dist="50800" dir="13500000">
                    <a:prstClr val="black">
                      <a:alpha val="50000"/>
                    </a:prstClr>
                  </a:innerShdw>
                  <a:reflection blurRad="10000" stA="55000" endPos="48000" dist="500" dir="5400000" sy="-100000" algn="bl" rotWithShape="0"/>
                </a:effectLst>
              </a:rPr>
              <a:t>4</a:t>
            </a:r>
            <a:r>
              <a:rPr lang="es-CO" sz="6000" b="1" cap="all" dirty="0" smtClean="0">
                <a:ln/>
                <a:solidFill>
                  <a:schemeClr val="accent1"/>
                </a:solidFill>
                <a:effectLst>
                  <a:innerShdw blurRad="63500" dist="50800" dir="13500000">
                    <a:prstClr val="black">
                      <a:alpha val="50000"/>
                    </a:prstClr>
                  </a:innerShdw>
                  <a:reflection blurRad="10000" stA="55000" endPos="48000" dist="500" dir="5400000" sy="-100000" algn="bl" rotWithShape="0"/>
                </a:effectLst>
              </a:rPr>
              <a:t>. Ejecución financiera </a:t>
            </a:r>
          </a:p>
        </p:txBody>
      </p:sp>
    </p:spTree>
  </p:cSld>
  <p:clrMapOvr>
    <a:masterClrMapping/>
  </p:clrMapOvr>
  <p:transition>
    <p:wheel spokes="2"/>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pie de página"/>
          <p:cNvSpPr>
            <a:spLocks noGrp="1"/>
          </p:cNvSpPr>
          <p:nvPr>
            <p:ph type="ftr" sz="quarter" idx="11"/>
          </p:nvPr>
        </p:nvSpPr>
        <p:spPr>
          <a:xfrm>
            <a:off x="0" y="6492875"/>
            <a:ext cx="9144000" cy="365125"/>
          </a:xfrm>
        </p:spPr>
        <p:txBody>
          <a:bodyPr/>
          <a:lstStyle/>
          <a:p>
            <a:r>
              <a:rPr lang="es-CO" smtClean="0">
                <a:solidFill>
                  <a:schemeClr val="bg1"/>
                </a:solidFill>
              </a:rPr>
              <a:t>INFORME DE GESTION CORPORATIVA </a:t>
            </a:r>
            <a:endParaRPr lang="es-CO" dirty="0">
              <a:solidFill>
                <a:schemeClr val="bg1"/>
              </a:solidFill>
            </a:endParaRPr>
          </a:p>
        </p:txBody>
      </p:sp>
      <p:graphicFrame>
        <p:nvGraphicFramePr>
          <p:cNvPr id="6" name="1 Gráfico"/>
          <p:cNvGraphicFramePr>
            <a:graphicFrameLocks/>
          </p:cNvGraphicFramePr>
          <p:nvPr>
            <p:extLst>
              <p:ext uri="{D42A27DB-BD31-4B8C-83A1-F6EECF244321}">
                <p14:modId xmlns:p14="http://schemas.microsoft.com/office/powerpoint/2010/main" xmlns="" val="3427050497"/>
              </p:ext>
            </p:extLst>
          </p:nvPr>
        </p:nvGraphicFramePr>
        <p:xfrm>
          <a:off x="683568" y="836712"/>
          <a:ext cx="8136904" cy="5328592"/>
        </p:xfrm>
        <a:graphic>
          <a:graphicData uri="http://schemas.openxmlformats.org/drawingml/2006/chart">
            <c:chart xmlns:c="http://schemas.openxmlformats.org/drawingml/2006/chart" xmlns:r="http://schemas.openxmlformats.org/officeDocument/2006/relationships" r:id="rId2"/>
          </a:graphicData>
        </a:graphic>
      </p:graphicFrame>
      <p:sp>
        <p:nvSpPr>
          <p:cNvPr id="9" name="1 CuadroTexto"/>
          <p:cNvSpPr txBox="1"/>
          <p:nvPr/>
        </p:nvSpPr>
        <p:spPr>
          <a:xfrm>
            <a:off x="5580112" y="4509120"/>
            <a:ext cx="1008112" cy="36004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s-CO" sz="2100" dirty="0" smtClean="0">
                <a:solidFill>
                  <a:schemeClr val="bg1"/>
                </a:solidFill>
              </a:rPr>
              <a:t>58,78%</a:t>
            </a:r>
            <a:endParaRPr lang="es-CO" sz="2100" dirty="0">
              <a:solidFill>
                <a:schemeClr val="bg1"/>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3 Gráfico"/>
          <p:cNvGraphicFramePr>
            <a:graphicFrameLocks/>
          </p:cNvGraphicFramePr>
          <p:nvPr>
            <p:extLst>
              <p:ext uri="{D42A27DB-BD31-4B8C-83A1-F6EECF244321}">
                <p14:modId xmlns:p14="http://schemas.microsoft.com/office/powerpoint/2010/main" xmlns="" val="780350885"/>
              </p:ext>
            </p:extLst>
          </p:nvPr>
        </p:nvGraphicFramePr>
        <p:xfrm>
          <a:off x="-180528" y="908720"/>
          <a:ext cx="9324528" cy="3672408"/>
        </p:xfrm>
        <a:graphic>
          <a:graphicData uri="http://schemas.openxmlformats.org/drawingml/2006/chart">
            <c:chart xmlns:c="http://schemas.openxmlformats.org/drawingml/2006/chart" xmlns:r="http://schemas.openxmlformats.org/officeDocument/2006/relationships" r:id="rId2"/>
          </a:graphicData>
        </a:graphic>
      </p:graphicFrame>
      <p:pic>
        <p:nvPicPr>
          <p:cNvPr id="2" name="Imagen 1"/>
          <p:cNvPicPr>
            <a:picLocks noChangeAspect="1"/>
          </p:cNvPicPr>
          <p:nvPr/>
        </p:nvPicPr>
        <p:blipFill>
          <a:blip r:embed="rId3" cstate="print"/>
          <a:stretch>
            <a:fillRect/>
          </a:stretch>
        </p:blipFill>
        <p:spPr>
          <a:xfrm>
            <a:off x="323527" y="4581128"/>
            <a:ext cx="8712969" cy="1872208"/>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07704" y="1196752"/>
            <a:ext cx="7200800" cy="494928"/>
          </a:xfrm>
        </p:spPr>
        <p:style>
          <a:lnRef idx="2">
            <a:schemeClr val="accent3"/>
          </a:lnRef>
          <a:fillRef idx="1">
            <a:schemeClr val="lt1"/>
          </a:fillRef>
          <a:effectRef idx="0">
            <a:schemeClr val="accent3"/>
          </a:effectRef>
          <a:fontRef idx="minor">
            <a:schemeClr val="dk1"/>
          </a:fontRef>
        </p:style>
        <p:txBody>
          <a:bodyPr>
            <a:normAutofit fontScale="90000"/>
          </a:bodyPr>
          <a:lstStyle/>
          <a:p>
            <a:r>
              <a:rPr lang="es-CO" sz="3200" dirty="0" smtClean="0"/>
              <a:t>EJECUCION PRESUPUESTAL DE GASTOS </a:t>
            </a:r>
            <a:endParaRPr lang="es-CO" sz="3200" dirty="0"/>
          </a:p>
        </p:txBody>
      </p:sp>
      <p:sp>
        <p:nvSpPr>
          <p:cNvPr id="8" name="7 Marcador de pie de página"/>
          <p:cNvSpPr>
            <a:spLocks noGrp="1"/>
          </p:cNvSpPr>
          <p:nvPr>
            <p:ph type="ftr" sz="quarter" idx="11"/>
          </p:nvPr>
        </p:nvSpPr>
        <p:spPr>
          <a:xfrm>
            <a:off x="0" y="6492875"/>
            <a:ext cx="9144000" cy="365125"/>
          </a:xfrm>
        </p:spPr>
        <p:txBody>
          <a:bodyPr/>
          <a:lstStyle/>
          <a:p>
            <a:r>
              <a:rPr lang="es-CO" smtClean="0">
                <a:solidFill>
                  <a:schemeClr val="bg1"/>
                </a:solidFill>
              </a:rPr>
              <a:t>INFORME DE GESTION CORPORATIVA </a:t>
            </a:r>
            <a:endParaRPr lang="es-CO" dirty="0">
              <a:solidFill>
                <a:schemeClr val="bg1"/>
              </a:solidFill>
            </a:endParaRPr>
          </a:p>
        </p:txBody>
      </p:sp>
      <p:sp>
        <p:nvSpPr>
          <p:cNvPr id="11" name="10 CuadroTexto"/>
          <p:cNvSpPr txBox="1"/>
          <p:nvPr/>
        </p:nvSpPr>
        <p:spPr>
          <a:xfrm>
            <a:off x="3538022" y="3789040"/>
            <a:ext cx="1033978" cy="369332"/>
          </a:xfrm>
          <a:prstGeom prst="rect">
            <a:avLst/>
          </a:prstGeom>
          <a:noFill/>
        </p:spPr>
        <p:txBody>
          <a:bodyPr wrap="square" rtlCol="0">
            <a:spAutoFit/>
          </a:bodyPr>
          <a:lstStyle/>
          <a:p>
            <a:r>
              <a:rPr lang="es-CO" b="1" dirty="0" smtClean="0"/>
              <a:t>54,24%</a:t>
            </a:r>
            <a:endParaRPr lang="es-CO" b="1" dirty="0"/>
          </a:p>
        </p:txBody>
      </p:sp>
      <p:sp>
        <p:nvSpPr>
          <p:cNvPr id="12" name="11 CuadroTexto"/>
          <p:cNvSpPr txBox="1"/>
          <p:nvPr/>
        </p:nvSpPr>
        <p:spPr>
          <a:xfrm>
            <a:off x="7236296" y="3140968"/>
            <a:ext cx="1024639" cy="369332"/>
          </a:xfrm>
          <a:prstGeom prst="rect">
            <a:avLst/>
          </a:prstGeom>
          <a:noFill/>
        </p:spPr>
        <p:txBody>
          <a:bodyPr wrap="square" rtlCol="0">
            <a:spAutoFit/>
          </a:bodyPr>
          <a:lstStyle/>
          <a:p>
            <a:r>
              <a:rPr lang="es-CO" b="1" dirty="0" smtClean="0"/>
              <a:t>52,55 %</a:t>
            </a:r>
            <a:endParaRPr lang="es-CO" b="1" dirty="0"/>
          </a:p>
        </p:txBody>
      </p:sp>
      <p:sp>
        <p:nvSpPr>
          <p:cNvPr id="10" name="9 CuadroTexto"/>
          <p:cNvSpPr txBox="1"/>
          <p:nvPr/>
        </p:nvSpPr>
        <p:spPr>
          <a:xfrm>
            <a:off x="5461133" y="3830526"/>
            <a:ext cx="904769" cy="369332"/>
          </a:xfrm>
          <a:prstGeom prst="rect">
            <a:avLst/>
          </a:prstGeom>
          <a:noFill/>
        </p:spPr>
        <p:txBody>
          <a:bodyPr wrap="square" rtlCol="0">
            <a:spAutoFit/>
          </a:bodyPr>
          <a:lstStyle/>
          <a:p>
            <a:r>
              <a:rPr lang="es-CO" b="1" dirty="0" smtClean="0"/>
              <a:t>51,02%</a:t>
            </a:r>
            <a:endParaRPr lang="es-CO" b="1" dirty="0"/>
          </a:p>
        </p:txBody>
      </p:sp>
      <p:graphicFrame>
        <p:nvGraphicFramePr>
          <p:cNvPr id="13" name="3 Gráfico"/>
          <p:cNvGraphicFramePr>
            <a:graphicFrameLocks/>
          </p:cNvGraphicFramePr>
          <p:nvPr>
            <p:extLst>
              <p:ext uri="{D42A27DB-BD31-4B8C-83A1-F6EECF244321}">
                <p14:modId xmlns:p14="http://schemas.microsoft.com/office/powerpoint/2010/main" xmlns="" val="3861499778"/>
              </p:ext>
            </p:extLst>
          </p:nvPr>
        </p:nvGraphicFramePr>
        <p:xfrm>
          <a:off x="395536" y="1666874"/>
          <a:ext cx="8208911" cy="4826001"/>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pie de página"/>
          <p:cNvSpPr>
            <a:spLocks noGrp="1"/>
          </p:cNvSpPr>
          <p:nvPr>
            <p:ph type="ftr" sz="quarter" idx="11"/>
          </p:nvPr>
        </p:nvSpPr>
        <p:spPr>
          <a:xfrm>
            <a:off x="0" y="6492875"/>
            <a:ext cx="9144000" cy="365125"/>
          </a:xfrm>
        </p:spPr>
        <p:txBody>
          <a:bodyPr/>
          <a:lstStyle/>
          <a:p>
            <a:r>
              <a:rPr lang="es-CO" smtClean="0">
                <a:solidFill>
                  <a:schemeClr val="bg1"/>
                </a:solidFill>
              </a:rPr>
              <a:t>INFORME DE GESTION CORPORATIVA </a:t>
            </a:r>
            <a:endParaRPr lang="es-CO" dirty="0">
              <a:solidFill>
                <a:schemeClr val="bg1"/>
              </a:solidFill>
            </a:endParaRPr>
          </a:p>
        </p:txBody>
      </p:sp>
      <p:sp>
        <p:nvSpPr>
          <p:cNvPr id="4" name="3 Rectángulo"/>
          <p:cNvSpPr/>
          <p:nvPr/>
        </p:nvSpPr>
        <p:spPr>
          <a:xfrm>
            <a:off x="0" y="2708920"/>
            <a:ext cx="9144000" cy="1446550"/>
          </a:xfrm>
          <a:prstGeom prst="rect">
            <a:avLst/>
          </a:prstGeom>
        </p:spPr>
        <p:txBody>
          <a:bodyPr wrap="square">
            <a:spAutoFit/>
          </a:bodyPr>
          <a:lstStyle/>
          <a:p>
            <a:pPr algn="ctr"/>
            <a:r>
              <a:rPr lang="es-CO" sz="4400" b="1" cap="all" dirty="0">
                <a:ln/>
                <a:solidFill>
                  <a:schemeClr val="accent1"/>
                </a:solidFill>
                <a:effectLst>
                  <a:innerShdw blurRad="63500" dist="50800" dir="13500000">
                    <a:prstClr val="black">
                      <a:alpha val="50000"/>
                    </a:prstClr>
                  </a:innerShdw>
                  <a:reflection blurRad="10000" stA="55000" endPos="48000" dist="500" dir="5400000" sy="-100000" algn="bl" rotWithShape="0"/>
                </a:effectLst>
              </a:rPr>
              <a:t>5</a:t>
            </a:r>
            <a:r>
              <a:rPr lang="es-CO" sz="4400" b="1" cap="all" dirty="0" smtClean="0">
                <a:ln/>
                <a:solidFill>
                  <a:schemeClr val="accent1"/>
                </a:solidFill>
                <a:effectLst>
                  <a:innerShdw blurRad="63500" dist="50800" dir="13500000">
                    <a:prstClr val="black">
                      <a:alpha val="50000"/>
                    </a:prstClr>
                  </a:innerShdw>
                  <a:reflection blurRad="10000" stA="55000" endPos="48000" dist="500" dir="5400000" sy="-100000" algn="bl" rotWithShape="0"/>
                </a:effectLst>
              </a:rPr>
              <a:t>. Avance metas físicas y financiera </a:t>
            </a:r>
          </a:p>
        </p:txBody>
      </p:sp>
    </p:spTree>
  </p:cSld>
  <p:clrMapOvr>
    <a:masterClrMapping/>
  </p:clrMapOvr>
  <p:transition>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redondeado"/>
          <p:cNvSpPr/>
          <p:nvPr/>
        </p:nvSpPr>
        <p:spPr>
          <a:xfrm>
            <a:off x="1979712" y="980728"/>
            <a:ext cx="5616624" cy="720080"/>
          </a:xfrm>
          <a:prstGeom prst="roundRect">
            <a:avLst/>
          </a:prstGeom>
          <a:solidFill>
            <a:schemeClr val="accent3">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es-ES" sz="2400" dirty="0">
                <a:solidFill>
                  <a:srgbClr val="003300"/>
                </a:solidFill>
                <a:latin typeface="Arial" pitchFamily="34" charset="0"/>
                <a:cs typeface="Arial" pitchFamily="34" charset="0"/>
              </a:rPr>
              <a:t>AVANCE </a:t>
            </a:r>
            <a:r>
              <a:rPr lang="es-ES" sz="2400" dirty="0" smtClean="0">
                <a:solidFill>
                  <a:srgbClr val="003300"/>
                </a:solidFill>
                <a:latin typeface="Arial" pitchFamily="34" charset="0"/>
                <a:cs typeface="Arial" pitchFamily="34" charset="0"/>
              </a:rPr>
              <a:t>META FISICA Y FINANCIERA </a:t>
            </a:r>
            <a:r>
              <a:rPr lang="es-ES" sz="2400" dirty="0">
                <a:solidFill>
                  <a:srgbClr val="003300"/>
                </a:solidFill>
                <a:latin typeface="Arial" pitchFamily="34" charset="0"/>
                <a:cs typeface="Arial" pitchFamily="34" charset="0"/>
              </a:rPr>
              <a:t>POR PROGRAMA</a:t>
            </a:r>
          </a:p>
        </p:txBody>
      </p:sp>
      <p:sp>
        <p:nvSpPr>
          <p:cNvPr id="5" name="4 Marcador de pie de página"/>
          <p:cNvSpPr>
            <a:spLocks noGrp="1"/>
          </p:cNvSpPr>
          <p:nvPr>
            <p:ph type="ftr" sz="quarter" idx="11"/>
          </p:nvPr>
        </p:nvSpPr>
        <p:spPr>
          <a:xfrm>
            <a:off x="0" y="6492875"/>
            <a:ext cx="9144000" cy="365125"/>
          </a:xfrm>
        </p:spPr>
        <p:txBody>
          <a:bodyPr/>
          <a:lstStyle/>
          <a:p>
            <a:r>
              <a:rPr lang="es-CO" smtClean="0">
                <a:solidFill>
                  <a:schemeClr val="bg1"/>
                </a:solidFill>
              </a:rPr>
              <a:t>INFORME DE GESTION CORPORATIVA </a:t>
            </a:r>
            <a:endParaRPr lang="es-CO" dirty="0">
              <a:solidFill>
                <a:schemeClr val="bg1"/>
              </a:solidFill>
            </a:endParaRPr>
          </a:p>
        </p:txBody>
      </p:sp>
      <p:graphicFrame>
        <p:nvGraphicFramePr>
          <p:cNvPr id="4" name="1 Gráfico"/>
          <p:cNvGraphicFramePr>
            <a:graphicFrameLocks/>
          </p:cNvGraphicFramePr>
          <p:nvPr>
            <p:extLst>
              <p:ext uri="{D42A27DB-BD31-4B8C-83A1-F6EECF244321}">
                <p14:modId xmlns:p14="http://schemas.microsoft.com/office/powerpoint/2010/main" xmlns="" val="2263694204"/>
              </p:ext>
            </p:extLst>
          </p:nvPr>
        </p:nvGraphicFramePr>
        <p:xfrm>
          <a:off x="179512" y="1340768"/>
          <a:ext cx="8658225" cy="5184576"/>
        </p:xfrm>
        <a:graphic>
          <a:graphicData uri="http://schemas.openxmlformats.org/drawingml/2006/chart">
            <c:chart xmlns:c="http://schemas.openxmlformats.org/drawingml/2006/chart" xmlns:r="http://schemas.openxmlformats.org/officeDocument/2006/relationships" r:id="rId4"/>
          </a:graphicData>
        </a:graphic>
      </p:graphicFrame>
    </p:spTree>
    <p:custDataLst>
      <p:tags r:id="rId1"/>
    </p:custDataLst>
  </p:cSld>
  <p:clrMapOvr>
    <a:masterClrMapping/>
  </p:clrMapOvr>
  <p:transition>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redondeado"/>
          <p:cNvSpPr/>
          <p:nvPr/>
        </p:nvSpPr>
        <p:spPr>
          <a:xfrm>
            <a:off x="2195736" y="1052736"/>
            <a:ext cx="5616624" cy="576064"/>
          </a:xfrm>
          <a:prstGeom prst="roundRect">
            <a:avLst/>
          </a:prstGeom>
          <a:solidFill>
            <a:schemeClr val="accent3">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es-ES" sz="2200" dirty="0">
                <a:solidFill>
                  <a:srgbClr val="003300"/>
                </a:solidFill>
                <a:latin typeface="Arial" pitchFamily="34" charset="0"/>
                <a:cs typeface="Arial" pitchFamily="34" charset="0"/>
              </a:rPr>
              <a:t>TOTAL META FISICA Y FINANCIERA</a:t>
            </a:r>
          </a:p>
        </p:txBody>
      </p:sp>
      <p:sp>
        <p:nvSpPr>
          <p:cNvPr id="3" name="2 Marcador de pie de página"/>
          <p:cNvSpPr>
            <a:spLocks noGrp="1"/>
          </p:cNvSpPr>
          <p:nvPr>
            <p:ph type="ftr" sz="quarter" idx="11"/>
          </p:nvPr>
        </p:nvSpPr>
        <p:spPr>
          <a:xfrm>
            <a:off x="0" y="6520259"/>
            <a:ext cx="9144000" cy="365125"/>
          </a:xfrm>
        </p:spPr>
        <p:txBody>
          <a:bodyPr/>
          <a:lstStyle/>
          <a:p>
            <a:r>
              <a:rPr lang="es-CO" smtClean="0">
                <a:solidFill>
                  <a:schemeClr val="bg1"/>
                </a:solidFill>
              </a:rPr>
              <a:t>INFORME DE GESTION CORPORATIVA </a:t>
            </a:r>
            <a:endParaRPr lang="es-CO" dirty="0">
              <a:solidFill>
                <a:schemeClr val="bg1"/>
              </a:solidFill>
            </a:endParaRPr>
          </a:p>
        </p:txBody>
      </p:sp>
      <p:graphicFrame>
        <p:nvGraphicFramePr>
          <p:cNvPr id="4" name="2 Gráfico"/>
          <p:cNvGraphicFramePr>
            <a:graphicFrameLocks/>
          </p:cNvGraphicFramePr>
          <p:nvPr>
            <p:extLst>
              <p:ext uri="{D42A27DB-BD31-4B8C-83A1-F6EECF244321}">
                <p14:modId xmlns:p14="http://schemas.microsoft.com/office/powerpoint/2010/main" xmlns="" val="1613261184"/>
              </p:ext>
            </p:extLst>
          </p:nvPr>
        </p:nvGraphicFramePr>
        <p:xfrm>
          <a:off x="251520" y="1651273"/>
          <a:ext cx="8640960" cy="4617492"/>
        </p:xfrm>
        <a:graphic>
          <a:graphicData uri="http://schemas.openxmlformats.org/drawingml/2006/chart">
            <c:chart xmlns:c="http://schemas.openxmlformats.org/drawingml/2006/chart" xmlns:r="http://schemas.openxmlformats.org/officeDocument/2006/relationships" r:id="rId4"/>
          </a:graphicData>
        </a:graphic>
      </p:graphicFrame>
    </p:spTree>
    <p:custDataLst>
      <p:tags r:id="rId1"/>
    </p:custDataLst>
  </p:cSld>
  <p:clrMapOvr>
    <a:masterClrMapping/>
  </p:clrMapOvr>
  <p:transition>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a:xfrm>
            <a:off x="0" y="6520259"/>
            <a:ext cx="9144000" cy="365125"/>
          </a:xfrm>
        </p:spPr>
        <p:txBody>
          <a:bodyPr/>
          <a:lstStyle/>
          <a:p>
            <a:r>
              <a:rPr lang="es-CO" smtClean="0">
                <a:solidFill>
                  <a:schemeClr val="bg1"/>
                </a:solidFill>
              </a:rPr>
              <a:t>INFORME DE GESTION CORPORATIVA </a:t>
            </a:r>
            <a:endParaRPr lang="es-CO" dirty="0">
              <a:solidFill>
                <a:schemeClr val="bg1"/>
              </a:solidFill>
            </a:endParaRPr>
          </a:p>
        </p:txBody>
      </p:sp>
      <p:sp>
        <p:nvSpPr>
          <p:cNvPr id="7" name="6 Rectángulo"/>
          <p:cNvSpPr/>
          <p:nvPr/>
        </p:nvSpPr>
        <p:spPr>
          <a:xfrm>
            <a:off x="107504" y="2132856"/>
            <a:ext cx="9036496" cy="1200329"/>
          </a:xfrm>
          <a:prstGeom prst="rect">
            <a:avLst/>
          </a:prstGeom>
          <a:noFill/>
        </p:spPr>
        <p:txBody>
          <a:bodyPr wrap="square" lIns="91440" tIns="45720" rIns="91440" bIns="45720">
            <a:spAutoFit/>
          </a:bodyPr>
          <a:lstStyle/>
          <a:p>
            <a:pPr algn="ctr"/>
            <a:r>
              <a:rPr lang="es-ES" sz="72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MUCHAS GRACIAS </a:t>
            </a:r>
            <a:endParaRPr lang="es-ES" sz="72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transition>
    <p:newsflash/>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ECTIONID" val="JOqck3osfuN34xmmG2hXz9"/>
</p:tagLst>
</file>

<file path=ppt/tags/tag2.xml><?xml version="1.0" encoding="utf-8"?>
<p:tagLst xmlns:a="http://schemas.openxmlformats.org/drawingml/2006/main" xmlns:r="http://schemas.openxmlformats.org/officeDocument/2006/relationships" xmlns:p="http://schemas.openxmlformats.org/presentationml/2006/main">
  <p:tag name="DVSECTIONID" val="5UWFceZYNPiSFpeUujCANJ"/>
</p:tagLst>
</file>

<file path=ppt/theme/theme1.xml><?xml version="1.0" encoding="utf-8"?>
<a:theme xmlns:a="http://schemas.openxmlformats.org/drawingml/2006/main" name="Tema Corpoguajira 201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Informes de Gestión corte 31 de Marzo del 2013</Template>
  <TotalTime>16353</TotalTime>
  <Words>2988</Words>
  <Application>Microsoft Office PowerPoint</Application>
  <PresentationFormat>Presentación en pantalla (4:3)</PresentationFormat>
  <Paragraphs>301</Paragraphs>
  <Slides>46</Slides>
  <Notes>2</Notes>
  <HiddenSlides>0</HiddenSlides>
  <MMClips>0</MMClips>
  <ScaleCrop>false</ScaleCrop>
  <HeadingPairs>
    <vt:vector size="4" baseType="variant">
      <vt:variant>
        <vt:lpstr>Tema</vt:lpstr>
      </vt:variant>
      <vt:variant>
        <vt:i4>1</vt:i4>
      </vt:variant>
      <vt:variant>
        <vt:lpstr>Títulos de diapositiva</vt:lpstr>
      </vt:variant>
      <vt:variant>
        <vt:i4>46</vt:i4>
      </vt:variant>
    </vt:vector>
  </HeadingPairs>
  <TitlesOfParts>
    <vt:vector size="47" baseType="lpstr">
      <vt:lpstr>Tema Corpoguajira 2013</vt:lpstr>
      <vt:lpstr>Diapositiva 1</vt:lpstr>
      <vt:lpstr>Contenido </vt:lpstr>
      <vt:lpstr>1. GESTIÓN AMBIENTAL </vt:lpstr>
      <vt:lpstr>Diapositiva 4</vt:lpstr>
      <vt:lpstr>Diapositiva 5</vt:lpstr>
      <vt:lpstr>Diapositiva 6</vt:lpstr>
      <vt:lpstr>Diapositiva 7</vt:lpstr>
      <vt:lpstr>Diapositiva 8</vt:lpstr>
      <vt:lpstr>Diapositiva 9</vt:lpstr>
      <vt:lpstr>Diapositiva 10</vt:lpstr>
      <vt:lpstr>Inicia Formulación de II Fase del Plan de Manejo Ambiental de los Acuíferos del Ranchería </vt:lpstr>
      <vt:lpstr>Diapositiva 12</vt:lpstr>
      <vt:lpstr>3. PROGRAMA BOSQUES, BIODIVERSIDAD Y SERVICIOS ECOSISTEMICOS </vt:lpstr>
      <vt:lpstr>Diapositiva 14</vt:lpstr>
      <vt:lpstr>Diapositiva 15</vt:lpstr>
      <vt:lpstr>NEGOCIOS VERDES Y SOSTENIBLES</vt:lpstr>
      <vt:lpstr>Empresarios de La Guajira participaron en Rueda de Negocios del Sector Turístico  </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TRAMITES</vt:lpstr>
      <vt:lpstr>MEDIDA PREVENTIVAS </vt:lpstr>
      <vt:lpstr>SANCIONATORIOS</vt:lpstr>
      <vt:lpstr>REQUERIMIENTOS </vt:lpstr>
      <vt:lpstr>Permiso No Otorgados</vt:lpstr>
      <vt:lpstr>LICENCIAS OTORGADAS </vt:lpstr>
      <vt:lpstr>Diapositiva 34</vt:lpstr>
      <vt:lpstr>Diapositiva 35</vt:lpstr>
      <vt:lpstr>Nuestro Recurso Humano </vt:lpstr>
      <vt:lpstr>CONTROL INTERNO </vt:lpstr>
      <vt:lpstr>Logros y Reconocimientos  </vt:lpstr>
      <vt:lpstr>Diapositiva 39</vt:lpstr>
      <vt:lpstr>Diapositiva 40</vt:lpstr>
      <vt:lpstr>Diapositiva 41</vt:lpstr>
      <vt:lpstr>EJECUCION PRESUPUESTAL DE GASTOS </vt:lpstr>
      <vt:lpstr>Diapositiva 43</vt:lpstr>
      <vt:lpstr>Diapositiva 44</vt:lpstr>
      <vt:lpstr>Diapositiva 45</vt:lpstr>
      <vt:lpstr>Diapositiva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Informe de Gestión  Segundo Semestre del 2013</dc:title>
  <dc:creator>yeison cotes</dc:creator>
  <cp:lastModifiedBy>Funcionario</cp:lastModifiedBy>
  <cp:revision>922</cp:revision>
  <cp:lastPrinted>2015-06-02T22:23:52Z</cp:lastPrinted>
  <dcterms:created xsi:type="dcterms:W3CDTF">2013-07-23T19:09:50Z</dcterms:created>
  <dcterms:modified xsi:type="dcterms:W3CDTF">2015-07-29T22:08:17Z</dcterms:modified>
</cp:coreProperties>
</file>